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736" r:id="rId1"/>
  </p:sldMasterIdLst>
  <p:notesMasterIdLst>
    <p:notesMasterId r:id="rId22"/>
  </p:notesMasterIdLst>
  <p:handoutMasterIdLst>
    <p:handoutMasterId r:id="rId23"/>
  </p:handoutMasterIdLst>
  <p:sldIdLst>
    <p:sldId id="486" r:id="rId2"/>
    <p:sldId id="749" r:id="rId3"/>
    <p:sldId id="750" r:id="rId4"/>
    <p:sldId id="751" r:id="rId5"/>
    <p:sldId id="752" r:id="rId6"/>
    <p:sldId id="753" r:id="rId7"/>
    <p:sldId id="754" r:id="rId8"/>
    <p:sldId id="755" r:id="rId9"/>
    <p:sldId id="756" r:id="rId10"/>
    <p:sldId id="757" r:id="rId11"/>
    <p:sldId id="758" r:id="rId12"/>
    <p:sldId id="760" r:id="rId13"/>
    <p:sldId id="761" r:id="rId14"/>
    <p:sldId id="763" r:id="rId15"/>
    <p:sldId id="764" r:id="rId16"/>
    <p:sldId id="765" r:id="rId17"/>
    <p:sldId id="766" r:id="rId18"/>
    <p:sldId id="768" r:id="rId19"/>
    <p:sldId id="769" r:id="rId20"/>
    <p:sldId id="770" r:id="rId2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5AA23"/>
    <a:srgbClr val="21078F"/>
    <a:srgbClr val="FF33CC"/>
    <a:srgbClr val="00F700"/>
    <a:srgbClr val="663300"/>
    <a:srgbClr val="3281FF"/>
    <a:srgbClr val="F57221"/>
    <a:srgbClr val="007234"/>
    <a:srgbClr val="137043"/>
    <a:srgbClr val="3D42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4" autoAdjust="0"/>
    <p:restoredTop sz="87696" autoAdjust="0"/>
  </p:normalViewPr>
  <p:slideViewPr>
    <p:cSldViewPr snapToGrid="0">
      <p:cViewPr varScale="1">
        <p:scale>
          <a:sx n="128" d="100"/>
          <a:sy n="128" d="100"/>
        </p:scale>
        <p:origin x="236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 dirty="0">
                <a:latin typeface="Calibri" panose="020F0502020204030204" pitchFamily="34" charset="0"/>
              </a:rPr>
              <a:t>Operational Excellence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 dirty="0">
                <a:latin typeface="Calibri" panose="020F0502020204030204" pitchFamily="34" charset="0"/>
              </a:rPr>
              <a:t>March 2, 2010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 dirty="0">
                <a:latin typeface="Calibri" panose="020F0502020204030204" pitchFamily="34" charset="0"/>
              </a:rPr>
              <a:t>NERSC Policy Board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8806EC3-5C56-46A5-B8A5-637CCCE210AC}" type="slidenum">
              <a:rPr lang="en-US" altLang="ko-KR">
                <a:latin typeface="Calibri" panose="020F0502020204030204" pitchFamily="34" charset="0"/>
              </a:rPr>
              <a:pPr>
                <a:defRPr/>
              </a:pPr>
              <a:t>‹#›</a:t>
            </a:fld>
            <a:endParaRPr lang="en-US" altLang="ko-KR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2026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ko-K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8EF1A7E8-52C1-4AFA-BF80-44BDAF2F495D}" type="datetime1">
              <a:rPr lang="en-US" altLang="ko-KR" smtClean="0"/>
              <a:pPr>
                <a:defRPr/>
              </a:pPr>
              <a:t>8/11/2021</a:t>
            </a:fld>
            <a:endParaRPr lang="en-US" altLang="ko-K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ko-KR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8F26598-ED48-4075-AAAE-FBCCB948D754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15348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ko-KR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357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5192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2529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4363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4269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32582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75035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1801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5547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8482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46864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10771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12728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651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367605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1444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8185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 smtClean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066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4875" y="3646488"/>
            <a:ext cx="7315200" cy="1281112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4875" y="3646488"/>
            <a:ext cx="228600" cy="1281112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1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5125"/>
          </a:xfrm>
        </p:spPr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5125"/>
          </a:xfrm>
        </p:spPr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B2033E7-101B-4607-B896-0584EBC57ED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1566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0BF809F-613A-41FB-A378-43D27DC121D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01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10"/>
          <p:cNvSpPr>
            <a:spLocks noChangeShapeType="1"/>
          </p:cNvSpPr>
          <p:nvPr/>
        </p:nvSpPr>
        <p:spPr bwMode="auto">
          <a:xfrm>
            <a:off x="457200" y="6351588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5" name="Isosceles Triangle 4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6" name="Straight Connector 14"/>
          <p:cNvSpPr>
            <a:spLocks noChangeShapeType="1"/>
          </p:cNvSpPr>
          <p:nvPr/>
        </p:nvSpPr>
        <p:spPr bwMode="auto">
          <a:xfrm rot="5400000">
            <a:off x="3629819" y="3201194"/>
            <a:ext cx="5853112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EEE2149-32D4-40DF-9C3D-6C8ABE92378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5684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981200" y="152400"/>
            <a:ext cx="67056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1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90"/>
            <a:ext cx="4038600" cy="21875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90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10" name="그림 10" descr="logo_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159880"/>
            <a:ext cx="9144000" cy="698120"/>
          </a:xfrm>
          <a:prstGeom prst="rect">
            <a:avLst/>
          </a:prstGeom>
        </p:spPr>
      </p:pic>
      <p:sp>
        <p:nvSpPr>
          <p:cNvPr id="12" name="직사각형 19"/>
          <p:cNvSpPr/>
          <p:nvPr userDrawn="1"/>
        </p:nvSpPr>
        <p:spPr>
          <a:xfrm>
            <a:off x="283776" y="977456"/>
            <a:ext cx="8560677" cy="63063"/>
          </a:xfrm>
          <a:prstGeom prst="rect">
            <a:avLst/>
          </a:prstGeom>
          <a:gradFill flip="none" rotWithShape="1">
            <a:gsLst>
              <a:gs pos="0">
                <a:srgbClr val="809F31"/>
              </a:gs>
              <a:gs pos="69000">
                <a:srgbClr val="809F31"/>
              </a:gs>
              <a:gs pos="50000">
                <a:srgbClr val="9CB86E"/>
              </a:gs>
              <a:gs pos="100000">
                <a:srgbClr val="156B1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0" descr="logo_kaist.gi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70" y="6357005"/>
            <a:ext cx="1005674" cy="377128"/>
          </a:xfrm>
          <a:prstGeom prst="rect">
            <a:avLst/>
          </a:prstGeom>
        </p:spPr>
      </p:pic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42013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slideheader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BerkLabLogoColor_sm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172200"/>
            <a:ext cx="9144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4" descr="DOE 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6234113"/>
            <a:ext cx="2209800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5" descr="DOE 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6234113"/>
            <a:ext cx="2209800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F0DFB4-C6ED-42C0-A3F1-AB12B784FBA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325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2819400"/>
            <a:ext cx="7315200" cy="1281113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2819400"/>
            <a:ext cx="228600" cy="1281113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5125"/>
          </a:xfrm>
        </p:spPr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5125"/>
          </a:xfrm>
        </p:spPr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43304C9-4BB8-4BC6-96A7-801B1CABAA2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5454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6284BDD-C468-4410-8504-46F3D0E2D97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4969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2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43B2D6-8EC1-403D-A829-92567C9405A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8714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691526-FB5F-4E4E-9B34-39E8A723652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190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0"/>
          <p:cNvSpPr>
            <a:spLocks noChangeShapeType="1"/>
          </p:cNvSpPr>
          <p:nvPr/>
        </p:nvSpPr>
        <p:spPr bwMode="auto">
          <a:xfrm>
            <a:off x="457200" y="6351588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239E4A-E52B-4D48-9F40-0162D7708A2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5057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0"/>
          <p:cNvSpPr>
            <a:spLocks noChangeShapeType="1"/>
          </p:cNvSpPr>
          <p:nvPr/>
        </p:nvSpPr>
        <p:spPr bwMode="auto">
          <a:xfrm>
            <a:off x="457200" y="6351588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Straight Connector 11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2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F77D44C-43F2-4848-83FB-CAF9AE887CA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8707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0"/>
          <p:cNvSpPr>
            <a:spLocks noChangeShapeType="1"/>
          </p:cNvSpPr>
          <p:nvPr/>
        </p:nvSpPr>
        <p:spPr bwMode="auto">
          <a:xfrm>
            <a:off x="457200" y="6351588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501650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63CF25C-E982-4EE1-80CA-22C0F9C6BEB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9406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6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6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6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tx2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  <p:sldLayoutId id="2147485636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zeoplusplus.or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ciejharanczyk.info/Zeopp/download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6" descr="cover_5.jpg"/>
          <p:cNvPicPr>
            <a:picLocks noChangeAspect="1"/>
          </p:cNvPicPr>
          <p:nvPr/>
        </p:nvPicPr>
        <p:blipFill>
          <a:blip r:embed="rId3"/>
          <a:srcRect t="5931"/>
          <a:stretch>
            <a:fillRect/>
          </a:stretch>
        </p:blipFill>
        <p:spPr>
          <a:xfrm>
            <a:off x="0" y="3472"/>
            <a:ext cx="9144000" cy="6854528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93713" y="1399410"/>
            <a:ext cx="8128000" cy="390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ko-KR" sz="3200" b="1" dirty="0" smtClean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Lecture </a:t>
            </a:r>
            <a:r>
              <a:rPr lang="en-US" altLang="ko-KR" sz="3200" b="1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4</a:t>
            </a:r>
            <a:r>
              <a:rPr lang="en-US" altLang="ko-KR" sz="3200" b="1" dirty="0" smtClean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  <a:r>
              <a:rPr lang="en-US" altLang="ko-KR" sz="3200" b="1" dirty="0" smtClean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– Porous Materials Property Predictions from Features </a:t>
            </a:r>
          </a:p>
          <a:p>
            <a:pPr algn="ctr" eaLnBrk="0" hangingPunct="0"/>
            <a:endParaRPr lang="en-US" altLang="ko-KR" sz="3200" b="1" dirty="0">
              <a:latin typeface="Calibri" panose="020F0502020204030204" pitchFamily="34" charset="0"/>
              <a:ea typeface="Verdana" pitchFamily="34" charset="0"/>
              <a:cs typeface="Calibri" panose="020F0502020204030204" pitchFamily="34" charset="0"/>
            </a:endParaRPr>
          </a:p>
          <a:p>
            <a:pPr algn="ctr" eaLnBrk="0" hangingPunct="0"/>
            <a:r>
              <a:rPr lang="en-US" altLang="ko-KR" sz="3200" b="1" dirty="0" smtClean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  <a:r>
              <a:rPr lang="ko-KR" altLang="en-US" sz="3200" dirty="0" err="1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김지한</a:t>
            </a:r>
            <a:r>
              <a:rPr lang="ko-KR" altLang="en-US" sz="3200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  <a:r>
              <a:rPr lang="en-US" altLang="ko-KR" sz="3200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(</a:t>
            </a:r>
            <a:r>
              <a:rPr lang="ko-KR" altLang="en-US" sz="3200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카이스트</a:t>
            </a:r>
            <a:r>
              <a:rPr lang="en-US" altLang="ko-KR" sz="3200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)</a:t>
            </a:r>
          </a:p>
          <a:p>
            <a:pPr algn="ctr" eaLnBrk="0" hangingPunct="0"/>
            <a:endParaRPr lang="en-US" altLang="ko-KR" sz="3200" dirty="0">
              <a:latin typeface="Calibri" panose="020F0502020204030204" pitchFamily="34" charset="0"/>
              <a:ea typeface="Verdana" pitchFamily="34" charset="0"/>
              <a:cs typeface="Calibri" panose="020F0502020204030204" pitchFamily="34" charset="0"/>
            </a:endParaRPr>
          </a:p>
          <a:p>
            <a:pPr algn="ctr" eaLnBrk="0" hangingPunct="0"/>
            <a:r>
              <a:rPr lang="en-US" altLang="ko-KR" sz="3200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8.20.2021</a:t>
            </a:r>
          </a:p>
          <a:p>
            <a:pPr algn="ctr" eaLnBrk="0" hangingPunct="0"/>
            <a:endParaRPr lang="en-US" altLang="ko-KR" sz="3200" dirty="0">
              <a:latin typeface="Calibri" panose="020F0502020204030204" pitchFamily="34" charset="0"/>
              <a:ea typeface="Verdana" pitchFamily="34" charset="0"/>
              <a:cs typeface="Calibri" panose="020F0502020204030204" pitchFamily="34" charset="0"/>
            </a:endParaRPr>
          </a:p>
          <a:p>
            <a:pPr algn="ctr" eaLnBrk="0" hangingPunct="0"/>
            <a:endParaRPr lang="en-US" altLang="ko-KR" dirty="0">
              <a:latin typeface="Calibri" panose="020F0502020204030204" pitchFamily="34" charset="0"/>
              <a:ea typeface="Verdana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1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15"/>
    </mc:Choice>
    <mc:Fallback xmlns="">
      <p:transition spd="slow" advTm="1181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 err="1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Zeo</a:t>
            </a:r>
            <a:r>
              <a:rPr lang="en-US" altLang="ko-KR" sz="3000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++ Output File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10</a:t>
            </a:fld>
            <a:endParaRPr lang="en-US" altLang="ko-KR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59488" y="1132369"/>
            <a:ext cx="8567546" cy="398719"/>
          </a:xfrm>
        </p:spPr>
        <p:txBody>
          <a:bodyPr/>
          <a:lstStyle/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Upon running 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Zeo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++, you will get a typical output value that looks as follows.</a:t>
            </a: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Unitcell_volume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:  volume of the unit cell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Density:  framework density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AV_A^3:  available pore volume (in Angstroms^3)</a:t>
            </a:r>
          </a:p>
          <a:p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AV_Volume_fraction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: available pore volume in fraction (0 to 1)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NAV_A^3:   non-available pore volume (in Angstroms^3)</a:t>
            </a:r>
          </a:p>
          <a:p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Number_of_channels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: number of channels in unit cell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Etc. </a:t>
            </a: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78" y="1806675"/>
            <a:ext cx="8236229" cy="120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965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68"/>
    </mc:Choice>
    <mc:Fallback xmlns="">
      <p:transition spd="slow" advTm="2616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072" x="3738563" y="2147888"/>
          <p14:tracePt t="4264" x="3743325" y="2147888"/>
          <p14:tracePt t="4316" x="3762375" y="2147888"/>
          <p14:tracePt t="4342" x="3771900" y="2147888"/>
          <p14:tracePt t="4367" x="3814763" y="2143125"/>
          <p14:tracePt t="4394" x="3852863" y="2143125"/>
          <p14:tracePt t="4423" x="3929063" y="2143125"/>
          <p14:tracePt t="4449" x="4090988" y="2143125"/>
          <p14:tracePt t="4480" x="4210050" y="2138363"/>
          <p14:tracePt t="4481" x="4300538" y="2128838"/>
          <p14:tracePt t="4505" x="4519613" y="2128838"/>
          <p14:tracePt t="4530" x="4724400" y="2114550"/>
          <p14:tracePt t="4557" x="4862513" y="2109788"/>
          <p14:tracePt t="4583" x="4881563" y="2109788"/>
          <p14:tracePt t="5121" x="4886325" y="2109788"/>
          <p14:tracePt t="5148" x="4895850" y="2109788"/>
          <p14:tracePt t="5175" x="4914900" y="2105025"/>
          <p14:tracePt t="5200" x="4919663" y="2105025"/>
          <p14:tracePt t="5227" x="4924425" y="2105025"/>
          <p14:tracePt t="5259" x="4929188" y="2105025"/>
          <p14:tracePt t="5596" x="4933950" y="2105025"/>
          <p14:tracePt t="5640" x="4986338" y="2138363"/>
          <p14:tracePt t="5641" x="4991100" y="2143125"/>
          <p14:tracePt t="5665" x="5010150" y="2147888"/>
          <p14:tracePt t="5690" x="5010150" y="2152650"/>
          <p14:tracePt t="5842" x="4995863" y="2157413"/>
          <p14:tracePt t="5886" x="4772025" y="2314575"/>
          <p14:tracePt t="5916" x="4348163" y="2524125"/>
          <p14:tracePt t="5964" x="3738563" y="2690813"/>
          <p14:tracePt t="6035" x="3048000" y="2676525"/>
          <p14:tracePt t="6086" x="2428875" y="2619375"/>
          <p14:tracePt t="6136" x="1943100" y="2586038"/>
          <p14:tracePt t="6163" x="1862138" y="2586038"/>
          <p14:tracePt t="6189" x="1838325" y="2586038"/>
          <p14:tracePt t="6215" x="1809750" y="2586038"/>
          <p14:tracePt t="6242" x="1733550" y="2586038"/>
          <p14:tracePt t="6269" x="1652588" y="2586038"/>
          <p14:tracePt t="6296" x="1633538" y="2586038"/>
          <p14:tracePt t="6644" x="1624013" y="2586038"/>
          <p14:tracePt t="6691" x="1447800" y="2571750"/>
          <p14:tracePt t="6692" x="1404938" y="2562225"/>
          <p14:tracePt t="6720" x="1309688" y="2557463"/>
          <p14:tracePt t="6746" x="1285875" y="2552700"/>
          <p14:tracePt t="6773" x="1281113" y="2552700"/>
          <p14:tracePt t="6928" x="1276350" y="2552700"/>
          <p14:tracePt t="6979" x="1128713" y="2462213"/>
          <p14:tracePt t="7011" x="1109663" y="2452688"/>
          <p14:tracePt t="7014" x="1109663" y="2447925"/>
          <p14:tracePt t="7142" x="1114425" y="2447925"/>
          <p14:tracePt t="7167" x="1123950" y="2443163"/>
          <p14:tracePt t="7169" x="1128713" y="2443163"/>
          <p14:tracePt t="7224" x="1133475" y="2443163"/>
          <p14:tracePt t="7249" x="1138238" y="2443163"/>
          <p14:tracePt t="7329" x="1143000" y="2443163"/>
          <p14:tracePt t="7376" x="1152525" y="2443163"/>
          <p14:tracePt t="7407" x="1166813" y="2443163"/>
          <p14:tracePt t="7434" x="1200150" y="2443163"/>
          <p14:tracePt t="7460" x="1285875" y="2443163"/>
          <p14:tracePt t="7486" x="1381125" y="2443163"/>
          <p14:tracePt t="7511" x="1552575" y="2452688"/>
          <p14:tracePt t="7536" x="1743075" y="2462213"/>
          <p14:tracePt t="7562" x="1852613" y="2471738"/>
          <p14:tracePt t="8115" x="1852613" y="2476500"/>
          <p14:tracePt t="8140" x="1743075" y="2581275"/>
          <p14:tracePt t="8165" x="1328738" y="2771775"/>
          <p14:tracePt t="8215" x="585788" y="3024188"/>
          <p14:tracePt t="8297" x="552450" y="3033713"/>
          <p14:tracePt t="8434" x="561975" y="3033713"/>
          <p14:tracePt t="8458" x="566738" y="3033713"/>
          <p14:tracePt t="8485" x="566738" y="3019425"/>
          <p14:tracePt t="8513" x="561975" y="2981325"/>
          <p14:tracePt t="8540" x="519113" y="2933700"/>
          <p14:tracePt t="8567" x="514350" y="2928938"/>
          <p14:tracePt t="8623" x="514350" y="2924175"/>
          <p14:tracePt t="8649" x="523875" y="2924175"/>
          <p14:tracePt t="8672" x="576263" y="2914650"/>
          <p14:tracePt t="8697" x="723900" y="2900363"/>
          <p14:tracePt t="8722" x="1038225" y="2890838"/>
          <p14:tracePt t="8748" x="1428750" y="2890838"/>
          <p14:tracePt t="8773" x="1685925" y="2890838"/>
          <p14:tracePt t="8797" x="1928813" y="2876550"/>
          <p14:tracePt t="8821" x="1990725" y="2876550"/>
          <p14:tracePt t="8846" x="1995488" y="2876550"/>
          <p14:tracePt t="9218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 err="1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Zeo</a:t>
            </a:r>
            <a:r>
              <a:rPr lang="en-US" altLang="ko-KR" sz="3000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++ Output File: Aggregates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923960"/>
              </p:ext>
            </p:extLst>
          </p:nvPr>
        </p:nvGraphicFramePr>
        <p:xfrm>
          <a:off x="263617" y="1219200"/>
          <a:ext cx="8361397" cy="4910139"/>
        </p:xfrm>
        <a:graphic>
          <a:graphicData uri="http://schemas.openxmlformats.org/drawingml/2006/table">
            <a:tbl>
              <a:tblPr/>
              <a:tblGrid>
                <a:gridCol w="760127">
                  <a:extLst>
                    <a:ext uri="{9D8B030D-6E8A-4147-A177-3AD203B41FA5}">
                      <a16:colId xmlns:a16="http://schemas.microsoft.com/office/drawing/2014/main" val="1618469560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1561727548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1804136059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1469049833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482260705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2039419105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2530844549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3239192595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1175171964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4170002365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160628730"/>
                    </a:ext>
                  </a:extLst>
                </a:gridCol>
              </a:tblGrid>
              <a:tr h="576307"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structure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Density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AV_Volume_fraction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AV_cm^3/g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ASA_m^2/cm^3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ASA_m^2/g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NASA_m^2/cm^3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NASA_m^2/g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Di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Df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Dif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6136474"/>
                  </a:ext>
                </a:extLst>
              </a:tr>
              <a:tr h="1083458"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abf+N32+N411+N76+E153+E183+E51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0.162743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0.81944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5.03517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866.981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5327.29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28.41027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21.85151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28.41027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410047"/>
                  </a:ext>
                </a:extLst>
              </a:tr>
              <a:tr h="1083458"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abf+N89+N408+N276+E26+E20+E195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0.120592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0.8191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6.7923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916.295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7598.28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27.61805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20.14127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27.61805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723118"/>
                  </a:ext>
                </a:extLst>
              </a:tr>
              <a:tr h="1083458"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abr+N52+N129+N256+E25+E169+E41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0.153105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0.83148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5.43077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844.605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5516.5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36.95451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32.83737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36.95451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024636"/>
                  </a:ext>
                </a:extLst>
              </a:tr>
              <a:tr h="1083458"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abr+N190+N434+N164+E50+E69+E25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0.56139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0.46228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0.823456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2218.2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3951.26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0.050653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0.0902278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13.2257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8.71424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12.25306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4589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62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16"/>
    </mc:Choice>
    <mc:Fallback xmlns="">
      <p:transition spd="slow" advTm="3621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8426" x="4572000" y="3429000"/>
          <p14:tracePt t="18443" x="4572000" y="3519488"/>
          <p14:tracePt t="18460" x="4572000" y="3529013"/>
          <p14:tracePt t="18493" x="4681538" y="3790950"/>
          <p14:tracePt t="18510" x="4867275" y="4124325"/>
          <p14:tracePt t="18526" x="4967288" y="4310063"/>
          <p14:tracePt t="18543" x="5033963" y="4405313"/>
          <p14:tracePt t="18545" x="5105400" y="4491038"/>
          <p14:tracePt t="18560" x="5210175" y="4576763"/>
          <p14:tracePt t="18577" x="5243513" y="4591050"/>
          <p14:tracePt t="18593" x="5248275" y="4595813"/>
          <p14:tracePt t="18662" x="5248275" y="4586288"/>
          <p14:tracePt t="18672" x="5253038" y="4538663"/>
          <p14:tracePt t="18681" x="5267325" y="4457700"/>
          <p14:tracePt t="18693" x="5286375" y="4391025"/>
          <p14:tracePt t="18710" x="5305425" y="4238625"/>
          <p14:tracePt t="18726" x="5305425" y="3948113"/>
          <p14:tracePt t="18743" x="5305425" y="3886200"/>
          <p14:tracePt t="18760" x="5286375" y="3724275"/>
          <p14:tracePt t="18777" x="5205413" y="3576638"/>
          <p14:tracePt t="18793" x="5067300" y="3486150"/>
          <p14:tracePt t="18810" x="4291013" y="3238500"/>
          <p14:tracePt t="18826" x="3652838" y="3095625"/>
          <p14:tracePt t="18843" x="3295650" y="3024188"/>
          <p14:tracePt t="18860" x="2500313" y="2919413"/>
          <p14:tracePt t="18876" x="1152525" y="2776538"/>
          <p14:tracePt t="18893" x="833438" y="2743200"/>
          <p14:tracePt t="18910" x="347663" y="2700338"/>
          <p14:tracePt t="18911" x="185738" y="2686050"/>
          <p14:tracePt t="18927" x="42863" y="2686050"/>
          <p14:tracePt t="18943" x="42863" y="2681288"/>
          <p14:tracePt t="19070" x="47625" y="2681288"/>
          <p14:tracePt t="19086" x="57150" y="2681288"/>
          <p14:tracePt t="19089" x="61913" y="2681288"/>
          <p14:tracePt t="19100" x="66675" y="2681288"/>
          <p14:tracePt t="19110" x="71438" y="2676525"/>
          <p14:tracePt t="19127" x="95250" y="2614613"/>
          <p14:tracePt t="19143" x="142875" y="2481263"/>
          <p14:tracePt t="19160" x="214313" y="2319338"/>
          <p14:tracePt t="19178" x="285750" y="2133600"/>
          <p14:tracePt t="19179" x="328613" y="2052638"/>
          <p14:tracePt t="19193" x="357188" y="1985963"/>
          <p14:tracePt t="19210" x="404813" y="1876425"/>
          <p14:tracePt t="19213" x="409575" y="1852613"/>
          <p14:tracePt t="19227" x="419100" y="1843088"/>
          <p14:tracePt t="19243" x="419100" y="1833563"/>
          <p14:tracePt t="19261" x="419100" y="1843088"/>
          <p14:tracePt t="19277" x="419100" y="1952625"/>
          <p14:tracePt t="19293" x="428625" y="2085975"/>
          <p14:tracePt t="19310" x="433388" y="2176463"/>
          <p14:tracePt t="19327" x="452438" y="2271713"/>
          <p14:tracePt t="19343" x="457200" y="2314575"/>
          <p14:tracePt t="19360" x="471488" y="2324100"/>
          <p14:tracePt t="19377" x="476250" y="2324100"/>
          <p14:tracePt t="19393" x="485775" y="2324100"/>
          <p14:tracePt t="19410" x="490538" y="2324100"/>
          <p14:tracePt t="19427" x="495300" y="2324100"/>
          <p14:tracePt t="19443" x="495300" y="2319338"/>
          <p14:tracePt t="19622" x="504825" y="2319338"/>
          <p14:tracePt t="19628" x="509588" y="2319338"/>
          <p14:tracePt t="19637" x="514350" y="2309813"/>
          <p14:tracePt t="19647" x="528638" y="2276475"/>
          <p14:tracePt t="19660" x="538163" y="2238375"/>
          <p14:tracePt t="19677" x="552450" y="2152650"/>
          <p14:tracePt t="19693" x="552450" y="2105025"/>
          <p14:tracePt t="19710" x="552450" y="2071688"/>
          <p14:tracePt t="19747" x="552450" y="2085975"/>
          <p14:tracePt t="19751" x="538163" y="2124075"/>
          <p14:tracePt t="19762" x="519113" y="2181225"/>
          <p14:tracePt t="19777" x="481013" y="2314575"/>
          <p14:tracePt t="19793" x="447675" y="2533650"/>
          <p14:tracePt t="19810" x="447675" y="2733675"/>
          <p14:tracePt t="19827" x="476250" y="2914650"/>
          <p14:tracePt t="19844" x="509588" y="3024188"/>
          <p14:tracePt t="19861" x="533400" y="3052763"/>
          <p14:tracePt t="19877" x="542925" y="3062288"/>
          <p14:tracePt t="19894" x="561975" y="3081338"/>
          <p14:tracePt t="19911" x="581025" y="3105150"/>
          <p14:tracePt t="19927" x="614363" y="3167063"/>
          <p14:tracePt t="19944" x="647700" y="3243263"/>
          <p14:tracePt t="19961" x="661988" y="3295650"/>
          <p14:tracePt t="19977" x="676275" y="3352800"/>
          <p14:tracePt t="19994" x="681038" y="3481388"/>
          <p14:tracePt t="20011" x="700088" y="3700463"/>
          <p14:tracePt t="20027" x="719138" y="3786188"/>
          <p14:tracePt t="20044" x="719138" y="3795713"/>
          <p14:tracePt t="20064" x="719138" y="3805238"/>
          <p14:tracePt t="20116" x="719138" y="3800475"/>
          <p14:tracePt t="20148" x="714375" y="3800475"/>
          <p14:tracePt t="20168" x="704850" y="3800475"/>
          <p14:tracePt t="20188" x="700088" y="3805238"/>
          <p14:tracePt t="20193" x="700088" y="3833813"/>
          <p14:tracePt t="20202" x="704850" y="3938588"/>
          <p14:tracePt t="20210" x="728663" y="4029075"/>
          <p14:tracePt t="20227" x="747713" y="4186238"/>
          <p14:tracePt t="20244" x="757238" y="4362450"/>
          <p14:tracePt t="20260" x="757238" y="4481513"/>
          <p14:tracePt t="20277" x="785813" y="4648200"/>
          <p14:tracePt t="20294" x="857250" y="4933950"/>
          <p14:tracePt t="20311" x="895350" y="5081588"/>
          <p14:tracePt t="20327" x="900113" y="5095875"/>
          <p14:tracePt t="20351" x="904875" y="5095875"/>
          <p14:tracePt t="20386" x="904875" y="5053013"/>
          <p14:tracePt t="20391" x="914400" y="4938713"/>
          <p14:tracePt t="20402" x="938213" y="4810125"/>
          <p14:tracePt t="20413" x="957263" y="4667250"/>
          <p14:tracePt t="20428" x="1033463" y="4338638"/>
          <p14:tracePt t="20444" x="1200150" y="3814763"/>
          <p14:tracePt t="20461" x="1323975" y="3419475"/>
          <p14:tracePt t="20477" x="1476375" y="3014663"/>
          <p14:tracePt t="20494" x="1600200" y="2595563"/>
          <p14:tracePt t="20497" x="1662113" y="2433638"/>
          <p14:tracePt t="20511" x="1762125" y="2190750"/>
          <p14:tracePt t="20527" x="1790700" y="2124075"/>
          <p14:tracePt t="20544" x="1847850" y="2000250"/>
          <p14:tracePt t="20547" x="1857375" y="1985963"/>
          <p14:tracePt t="20561" x="1866900" y="1966913"/>
          <p14:tracePt t="20647" x="1866900" y="1962150"/>
          <p14:tracePt t="20657" x="1871663" y="1928813"/>
          <p14:tracePt t="20663" x="1890713" y="1895475"/>
          <p14:tracePt t="20677" x="1905000" y="1838325"/>
          <p14:tracePt t="20694" x="1905000" y="1819275"/>
          <p14:tracePt t="20711" x="1919288" y="1781175"/>
          <p14:tracePt t="20727" x="1924050" y="1771650"/>
          <p14:tracePt t="20744" x="1928813" y="1771650"/>
          <p14:tracePt t="20821" x="1909763" y="1776413"/>
          <p14:tracePt t="20828" x="1885950" y="1800225"/>
          <p14:tracePt t="20838" x="1881188" y="1819275"/>
          <p14:tracePt t="20847" x="1881188" y="1843088"/>
          <p14:tracePt t="20860" x="1871663" y="1881188"/>
          <p14:tracePt t="20877" x="1833563" y="2066925"/>
          <p14:tracePt t="20894" x="1824038" y="2133600"/>
          <p14:tracePt t="20896" x="1819275" y="2195513"/>
          <p14:tracePt t="20911" x="1795463" y="2328863"/>
          <p14:tracePt t="20927" x="1790700" y="2347913"/>
          <p14:tracePt t="21017" x="1790700" y="2343150"/>
          <p14:tracePt t="21021" x="1790700" y="2328863"/>
          <p14:tracePt t="21031" x="1790700" y="2309813"/>
          <p14:tracePt t="21044" x="1790700" y="2295525"/>
          <p14:tracePt t="21061" x="1785938" y="2286000"/>
          <p14:tracePt t="21077" x="1781175" y="2286000"/>
          <p14:tracePt t="21094" x="1762125" y="2286000"/>
          <p14:tracePt t="21111" x="1738313" y="2295525"/>
          <p14:tracePt t="21128" x="1728788" y="2295525"/>
          <p14:tracePt t="21144" x="1714500" y="2300288"/>
          <p14:tracePt t="21161" x="1700213" y="2324100"/>
          <p14:tracePt t="21177" x="1681163" y="2343150"/>
          <p14:tracePt t="21194" x="1643063" y="2386013"/>
          <p14:tracePt t="21212" x="1624013" y="2405063"/>
          <p14:tracePt t="21420" x="1619250" y="2405063"/>
          <p14:tracePt t="21638" x="1624013" y="2405063"/>
          <p14:tracePt t="21648" x="1624013" y="2381250"/>
          <p14:tracePt t="21651" x="1628775" y="2352675"/>
          <p14:tracePt t="21662" x="1628775" y="2333625"/>
          <p14:tracePt t="21678" x="1628775" y="2290763"/>
          <p14:tracePt t="21694" x="1628775" y="2266950"/>
          <p14:tracePt t="21711" x="1628775" y="2262188"/>
          <p14:tracePt t="21794" x="1628775" y="2266950"/>
          <p14:tracePt t="21803" x="1628775" y="2300288"/>
          <p14:tracePt t="21813" x="1609725" y="2357438"/>
          <p14:tracePt t="21827" x="1581150" y="2490788"/>
          <p14:tracePt t="21844" x="1552575" y="2657475"/>
          <p14:tracePt t="21861" x="1509713" y="2852738"/>
          <p14:tracePt t="21878" x="1481138" y="2995613"/>
          <p14:tracePt t="21894" x="1471613" y="3138488"/>
          <p14:tracePt t="21911" x="1414463" y="3429000"/>
          <p14:tracePt t="21928" x="1371600" y="3671888"/>
          <p14:tracePt t="21944" x="1352550" y="3952875"/>
          <p14:tracePt t="21961" x="1304925" y="4429125"/>
          <p14:tracePt t="21978" x="1304925" y="4538663"/>
          <p14:tracePt t="21994" x="1295400" y="4795838"/>
          <p14:tracePt t="22011" x="1295400" y="5057775"/>
          <p14:tracePt t="22028" x="1300163" y="5381625"/>
          <p14:tracePt t="22044" x="1323975" y="5629275"/>
          <p14:tracePt t="22061" x="1328738" y="5710238"/>
          <p14:tracePt t="22078" x="1328738" y="5767388"/>
          <p14:tracePt t="22094" x="1328738" y="5786438"/>
          <p14:tracePt t="22291" x="1333500" y="5786438"/>
          <p14:tracePt t="22301" x="1347788" y="5786438"/>
          <p14:tracePt t="22311" x="1366838" y="5786438"/>
          <p14:tracePt t="22317" x="1381125" y="5786438"/>
          <p14:tracePt t="22328" x="1385888" y="5776913"/>
          <p14:tracePt t="22344" x="1395413" y="5748338"/>
          <p14:tracePt t="22361" x="1409700" y="5676900"/>
          <p14:tracePt t="22378" x="1452563" y="5495925"/>
          <p14:tracePt t="22394" x="1643063" y="4953000"/>
          <p14:tracePt t="22411" x="1752600" y="4514850"/>
          <p14:tracePt t="22428" x="1847850" y="3914775"/>
          <p14:tracePt t="22444" x="1895475" y="3576638"/>
          <p14:tracePt t="22461" x="1962150" y="3176588"/>
          <p14:tracePt t="22478" x="2047875" y="2700338"/>
          <p14:tracePt t="22494" x="2090738" y="2505075"/>
          <p14:tracePt t="22511" x="2119313" y="2362200"/>
          <p14:tracePt t="22528" x="2133600" y="2300288"/>
          <p14:tracePt t="22544" x="2147888" y="2247900"/>
          <p14:tracePt t="22561" x="2147888" y="2243138"/>
          <p14:tracePt t="22587" x="2147888" y="2238375"/>
          <p14:tracePt t="22594" x="2152650" y="2233613"/>
          <p14:tracePt t="22611" x="2152650" y="2209800"/>
          <p14:tracePt t="22695" x="2152650" y="2205038"/>
          <p14:tracePt t="22705" x="2166938" y="2185988"/>
          <p14:tracePt t="22711" x="2166938" y="2171700"/>
          <p14:tracePt t="22728" x="2166938" y="2157413"/>
          <p14:tracePt t="22761" x="2171700" y="2157413"/>
          <p14:tracePt t="22923" x="2171700" y="2162175"/>
          <p14:tracePt t="23033" x="2171700" y="2166938"/>
          <p14:tracePt t="23043" x="2171700" y="2190750"/>
          <p14:tracePt t="23049" x="2171700" y="2228850"/>
          <p14:tracePt t="23061" x="2171700" y="2257425"/>
          <p14:tracePt t="23078" x="2181225" y="2347913"/>
          <p14:tracePt t="23095" x="2185988" y="2462213"/>
          <p14:tracePt t="23111" x="2195513" y="2595563"/>
          <p14:tracePt t="23128" x="2205038" y="2771775"/>
          <p14:tracePt t="23128" x="2214563" y="2852738"/>
          <p14:tracePt t="23145" x="2247900" y="3033713"/>
          <p14:tracePt t="23161" x="2266950" y="3133725"/>
          <p14:tracePt t="23178" x="2300288" y="3338513"/>
          <p14:tracePt t="23195" x="2319338" y="3524250"/>
          <p14:tracePt t="23211" x="2319338" y="3614738"/>
          <p14:tracePt t="23228" x="2324100" y="3719513"/>
          <p14:tracePt t="23245" x="2333625" y="3790950"/>
          <p14:tracePt t="23261" x="2333625" y="3843338"/>
          <p14:tracePt t="23278" x="2333625" y="3900488"/>
          <p14:tracePt t="23295" x="2333625" y="3957638"/>
          <p14:tracePt t="23311" x="2328863" y="4029075"/>
          <p14:tracePt t="23328" x="2324100" y="4095750"/>
          <p14:tracePt t="23345" x="2324100" y="4210050"/>
          <p14:tracePt t="23361" x="2314575" y="4267200"/>
          <p14:tracePt t="23378" x="2314575" y="4310063"/>
          <p14:tracePt t="23395" x="2309813" y="4352925"/>
          <p14:tracePt t="23411" x="2290763" y="4462463"/>
          <p14:tracePt t="23428" x="2281238" y="4505325"/>
          <p14:tracePt t="23445" x="2266950" y="4610100"/>
          <p14:tracePt t="23461" x="2243138" y="4681538"/>
          <p14:tracePt t="23478" x="2238375" y="4714875"/>
          <p14:tracePt t="23495" x="2228850" y="4748213"/>
          <p14:tracePt t="23512" x="2228850" y="4762500"/>
          <p14:tracePt t="23528" x="2224088" y="4800600"/>
          <p14:tracePt t="23545" x="2219325" y="4800600"/>
          <p14:tracePt t="23569" x="2224088" y="4800600"/>
          <p14:tracePt t="23581" x="2228850" y="4800600"/>
          <p14:tracePt t="23595" x="2228850" y="4795838"/>
          <p14:tracePt t="23612" x="2228850" y="4729163"/>
          <p14:tracePt t="23628" x="2228850" y="4605338"/>
          <p14:tracePt t="23645" x="2224088" y="4314825"/>
          <p14:tracePt t="23662" x="2214563" y="4214813"/>
          <p14:tracePt t="23662" x="2200275" y="4000500"/>
          <p14:tracePt t="23678" x="2190750" y="3781425"/>
          <p14:tracePt t="23695" x="2190750" y="3557588"/>
          <p14:tracePt t="23712" x="2181225" y="3328988"/>
          <p14:tracePt t="23728" x="2171700" y="3200400"/>
          <p14:tracePt t="23745" x="2171700" y="3071813"/>
          <p14:tracePt t="23762" x="2171700" y="2967038"/>
          <p14:tracePt t="23778" x="2171700" y="2876550"/>
          <p14:tracePt t="23795" x="2171700" y="2809875"/>
          <p14:tracePt t="23812" x="2171700" y="2786063"/>
          <p14:tracePt t="23828" x="2171700" y="2767013"/>
          <p14:tracePt t="23845" x="2171700" y="2714625"/>
          <p14:tracePt t="23862" x="2171700" y="2695575"/>
          <p14:tracePt t="23879" x="2171700" y="2647950"/>
          <p14:tracePt t="23895" x="2162175" y="2605088"/>
          <p14:tracePt t="23912" x="2162175" y="2600325"/>
          <p14:tracePt t="23941" x="2162175" y="2595563"/>
          <p14:tracePt t="23951" x="2162175" y="2590800"/>
          <p14:tracePt t="23962" x="2162175" y="2571750"/>
          <p14:tracePt t="23978" x="2162175" y="2538413"/>
          <p14:tracePt t="23995" x="2162175" y="2490788"/>
          <p14:tracePt t="24012" x="2162175" y="2433638"/>
          <p14:tracePt t="24028" x="2147888" y="2352675"/>
          <p14:tracePt t="24045" x="2147888" y="2314575"/>
          <p14:tracePt t="24062" x="2147888" y="2290763"/>
          <p14:tracePt t="24063" x="2147888" y="2276475"/>
          <p14:tracePt t="24078" x="2143125" y="2262188"/>
          <p14:tracePt t="24095" x="2143125" y="2257425"/>
          <p14:tracePt t="24223" x="2143125" y="2262188"/>
          <p14:tracePt t="24229" x="2143125" y="2281238"/>
          <p14:tracePt t="24235" x="2143125" y="2319338"/>
          <p14:tracePt t="24245" x="2143125" y="2362200"/>
          <p14:tracePt t="24262" x="2143125" y="2424113"/>
          <p14:tracePt t="24279" x="2157413" y="2566988"/>
          <p14:tracePt t="24295" x="2157413" y="2690813"/>
          <p14:tracePt t="24312" x="2166938" y="2900363"/>
          <p14:tracePt t="24329" x="2176463" y="3238500"/>
          <p14:tracePt t="24345" x="2176463" y="3648075"/>
          <p14:tracePt t="24362" x="2176463" y="3786188"/>
          <p14:tracePt t="24363" x="2176463" y="3910013"/>
          <p14:tracePt t="24378" x="2176463" y="4124325"/>
          <p14:tracePt t="24395" x="2176463" y="4338638"/>
          <p14:tracePt t="24412" x="2185988" y="4648200"/>
          <p14:tracePt t="24429" x="2195513" y="4848225"/>
          <p14:tracePt t="24445" x="2205038" y="5005388"/>
          <p14:tracePt t="24462" x="2205038" y="5143500"/>
          <p14:tracePt t="24479" x="2205038" y="5195888"/>
          <p14:tracePt t="24495" x="2205038" y="5243513"/>
          <p14:tracePt t="24512" x="2205038" y="5291138"/>
          <p14:tracePt t="24529" x="2205038" y="5357813"/>
          <p14:tracePt t="24545" x="2205038" y="5381625"/>
          <p14:tracePt t="24547" x="2205038" y="5386388"/>
          <p14:tracePt t="24562" x="2205038" y="5391150"/>
          <p14:tracePt t="24579" x="2205038" y="5405438"/>
          <p14:tracePt t="24595" x="2205038" y="5419725"/>
          <p14:tracePt t="24612" x="2205038" y="5457825"/>
          <p14:tracePt t="24629" x="2200275" y="5462588"/>
          <p14:tracePt t="24645" x="2200275" y="5467350"/>
          <p14:tracePt t="25379" x="2200275" y="5424488"/>
          <p14:tracePt t="25389" x="2200275" y="5324475"/>
          <p14:tracePt t="25399" x="2200275" y="5210175"/>
          <p14:tracePt t="25412" x="2228850" y="4910138"/>
          <p14:tracePt t="25429" x="2290763" y="4586288"/>
          <p14:tracePt t="25446" x="2338388" y="4219575"/>
          <p14:tracePt t="25462" x="2414588" y="3724275"/>
          <p14:tracePt t="25479" x="2538413" y="3167063"/>
          <p14:tracePt t="25496" x="2609850" y="2943225"/>
          <p14:tracePt t="25512" x="2686050" y="2762250"/>
          <p14:tracePt t="25529" x="2752725" y="2609850"/>
          <p14:tracePt t="25546" x="2833688" y="2462213"/>
          <p14:tracePt t="25547" x="2871788" y="2405063"/>
          <p14:tracePt t="25562" x="2900363" y="2357438"/>
          <p14:tracePt t="25579" x="2943225" y="2314575"/>
          <p14:tracePt t="25596" x="2971800" y="2281238"/>
          <p14:tracePt t="25613" x="2981325" y="2271713"/>
          <p14:tracePt t="25629" x="2986088" y="2262188"/>
          <p14:tracePt t="25646" x="3033713" y="2224088"/>
          <p14:tracePt t="25647" x="3076575" y="2181225"/>
          <p14:tracePt t="25662" x="3228975" y="2090738"/>
          <p14:tracePt t="25679" x="3333750" y="2024063"/>
          <p14:tracePt t="25680" x="3381375" y="2000250"/>
          <p14:tracePt t="25696" x="3424238" y="1976438"/>
          <p14:tracePt t="25712" x="3433763" y="1971675"/>
          <p14:tracePt t="25797" x="3443288" y="1971675"/>
          <p14:tracePt t="25843" x="3605213" y="2038350"/>
          <p14:tracePt t="25847" x="3662363" y="2057400"/>
          <p14:tracePt t="25859" x="3681413" y="2071688"/>
          <p14:tracePt t="25875" x="3695700" y="2076450"/>
          <p14:tracePt t="25899" x="3748088" y="2095500"/>
          <p14:tracePt t="25909" x="3776663" y="2109788"/>
          <p14:tracePt t="25953" x="3781425" y="2109788"/>
          <p14:tracePt t="26423" x="3781425" y="2119313"/>
          <p14:tracePt t="26433" x="3776663" y="2190750"/>
          <p14:tracePt t="26443" x="3776663" y="2381250"/>
          <p14:tracePt t="26449" x="3776663" y="2495550"/>
          <p14:tracePt t="26463" x="3767138" y="2709863"/>
          <p14:tracePt t="26479" x="3757613" y="2900363"/>
          <p14:tracePt t="26496" x="3738563" y="3057525"/>
          <p14:tracePt t="26497" x="3738563" y="3133725"/>
          <p14:tracePt t="26513" x="3724275" y="3271838"/>
          <p14:tracePt t="26529" x="3705225" y="3514725"/>
          <p14:tracePt t="26546" x="3681413" y="3795713"/>
          <p14:tracePt t="26563" x="3671888" y="3895725"/>
          <p14:tracePt t="26579" x="3629025" y="4243388"/>
          <p14:tracePt t="26596" x="3600450" y="4471988"/>
          <p14:tracePt t="26613" x="3576638" y="4714875"/>
          <p14:tracePt t="26629" x="3557588" y="4905375"/>
          <p14:tracePt t="26646" x="3538538" y="5062538"/>
          <p14:tracePt t="26663" x="3538538" y="5253038"/>
          <p14:tracePt t="26664" x="3529013" y="5343525"/>
          <p14:tracePt t="26680" x="3529013" y="5419725"/>
          <p14:tracePt t="26696" x="3529013" y="5557838"/>
          <p14:tracePt t="26713" x="3519488" y="5653088"/>
          <p14:tracePt t="26729" x="3519488" y="5710238"/>
          <p14:tracePt t="26746" x="3514725" y="5767388"/>
          <p14:tracePt t="26763" x="3514725" y="5824538"/>
          <p14:tracePt t="26780" x="3514725" y="5886450"/>
          <p14:tracePt t="26796" x="3514725" y="5891213"/>
          <p14:tracePt t="26871" x="3519488" y="5891213"/>
          <p14:tracePt t="26881" x="3524250" y="5876925"/>
          <p14:tracePt t="26891" x="3533775" y="5829300"/>
          <p14:tracePt t="26897" x="3552825" y="5724525"/>
          <p14:tracePt t="26913" x="3652838" y="5372100"/>
          <p14:tracePt t="26930" x="3671888" y="5257800"/>
          <p14:tracePt t="26930" x="3705225" y="5153025"/>
          <p14:tracePt t="26946" x="3743325" y="4967288"/>
          <p14:tracePt t="26963" x="3810000" y="4714875"/>
          <p14:tracePt t="26980" x="3943350" y="4105275"/>
          <p14:tracePt t="26996" x="4052888" y="3667125"/>
          <p14:tracePt t="27013" x="4095750" y="3433763"/>
          <p14:tracePt t="27030" x="4124325" y="3290888"/>
          <p14:tracePt t="27047" x="4133850" y="3186113"/>
          <p14:tracePt t="27063" x="4143375" y="3081338"/>
          <p14:tracePt t="27080" x="4157663" y="3009900"/>
          <p14:tracePt t="27096" x="4157663" y="2905125"/>
          <p14:tracePt t="27113" x="4152900" y="2752725"/>
          <p14:tracePt t="27130" x="4152900" y="2662238"/>
          <p14:tracePt t="27146" x="4152900" y="2590800"/>
          <p14:tracePt t="27163" x="4152900" y="2533650"/>
          <p14:tracePt t="27180" x="4157663" y="2495550"/>
          <p14:tracePt t="27196" x="4157663" y="2481263"/>
          <p14:tracePt t="27213" x="4157663" y="2471738"/>
          <p14:tracePt t="27230" x="4157663" y="2457450"/>
          <p14:tracePt t="27315" x="4157663" y="2452688"/>
          <p14:tracePt t="27341" x="4157663" y="2447925"/>
          <p14:tracePt t="27345" x="4157663" y="2433638"/>
          <p14:tracePt t="27357" x="4157663" y="2428875"/>
          <p14:tracePt t="27371" x="4157663" y="2424113"/>
          <p14:tracePt t="27533" x="4157663" y="2419350"/>
          <p14:tracePt t="27539" x="4243388" y="2071688"/>
          <p14:tracePt t="27563" x="4248150" y="2062163"/>
          <p14:tracePt t="27577" x="4271963" y="2019300"/>
          <p14:tracePt t="27583" x="4300538" y="1962150"/>
          <p14:tracePt t="27603" x="4314825" y="1943100"/>
          <p14:tracePt t="27613" x="4376738" y="1895475"/>
          <p14:tracePt t="27643" x="4391025" y="1890713"/>
          <p14:tracePt t="27653" x="4491038" y="1881188"/>
          <p14:tracePt t="27663" x="4505325" y="1881188"/>
          <p14:tracePt t="27680" x="4524375" y="1881188"/>
          <p14:tracePt t="27697" x="4681538" y="1862138"/>
          <p14:tracePt t="27925" x="6153150" y="1700213"/>
          <p14:tracePt t="27947" x="7038975" y="2857500"/>
          <p14:tracePt t="27971" x="7134225" y="2943225"/>
          <p14:tracePt t="28217" x="7124700" y="2928938"/>
          <p14:tracePt t="28299" x="5872163" y="2343150"/>
          <p14:tracePt t="28317" x="5829300" y="2328863"/>
          <p14:tracePt t="28347" x="5776913" y="2309813"/>
          <p14:tracePt t="28355" x="5748338" y="2300288"/>
          <p14:tracePt t="28364" x="5738813" y="2295525"/>
          <p14:tracePt t="28380" x="5729288" y="2295525"/>
          <p14:tracePt t="28381" x="5715000" y="2295525"/>
          <p14:tracePt t="28397" x="5657850" y="2286000"/>
          <p14:tracePt t="28413" x="5572125" y="2262188"/>
          <p14:tracePt t="28414" x="5529263" y="2243138"/>
          <p14:tracePt t="28430" x="5476875" y="2224088"/>
          <p14:tracePt t="28447" x="5286375" y="2143125"/>
          <p14:tracePt t="28464" x="5067300" y="2057400"/>
          <p14:tracePt t="28480" x="4943475" y="2009775"/>
          <p14:tracePt t="28497" x="4910138" y="1985963"/>
          <p14:tracePt t="28514" x="4900613" y="1981200"/>
          <p14:tracePt t="28530" x="4900613" y="1971675"/>
          <p14:tracePt t="28547" x="4895850" y="1962150"/>
          <p14:tracePt t="28687" x="4900613" y="1962150"/>
          <p14:tracePt t="28697" x="4919663" y="1962150"/>
          <p14:tracePt t="28705" x="4933950" y="1966913"/>
          <p14:tracePt t="28763" x="5224463" y="2447925"/>
          <p14:tracePt t="28769" x="5267325" y="2719388"/>
          <p14:tracePt t="28780" x="5276850" y="2800350"/>
          <p14:tracePt t="28797" x="5286375" y="2876550"/>
          <p14:tracePt t="28814" x="5310188" y="3286125"/>
          <p14:tracePt t="28830" x="5310188" y="3614738"/>
          <p14:tracePt t="28847" x="5295900" y="3781425"/>
          <p14:tracePt t="28864" x="5276850" y="3948113"/>
          <p14:tracePt t="28880" x="5257800" y="4167188"/>
          <p14:tracePt t="28897" x="5257800" y="4367213"/>
          <p14:tracePt t="28914" x="5248275" y="4524375"/>
          <p14:tracePt t="28930" x="5248275" y="4676775"/>
          <p14:tracePt t="28947" x="5238750" y="4814888"/>
          <p14:tracePt t="28964" x="5219700" y="5048250"/>
          <p14:tracePt t="28980" x="5205413" y="5238750"/>
          <p14:tracePt t="28997" x="5186363" y="5429250"/>
          <p14:tracePt t="29014" x="5176838" y="5619750"/>
          <p14:tracePt t="29015" x="5167313" y="5676900"/>
          <p14:tracePt t="29031" x="5167313" y="5715000"/>
          <p14:tracePt t="29047" x="5167313" y="5734050"/>
          <p14:tracePt t="29064" x="5167313" y="5748338"/>
          <p14:tracePt t="29080" x="5167313" y="5762625"/>
          <p14:tracePt t="29097" x="5162550" y="5762625"/>
          <p14:tracePt t="29267" x="5157788" y="5762625"/>
          <p14:tracePt t="29393" x="5162550" y="5762625"/>
          <p14:tracePt t="29401" x="5181600" y="5748338"/>
          <p14:tracePt t="29411" x="5243513" y="5700713"/>
          <p14:tracePt t="29419" x="5324475" y="5629275"/>
          <p14:tracePt t="29431" x="5434013" y="5538788"/>
          <p14:tracePt t="29447" x="5872163" y="5148263"/>
          <p14:tracePt t="29464" x="6138863" y="4895850"/>
          <p14:tracePt t="29481" x="6257925" y="4767263"/>
          <p14:tracePt t="29497" x="6391275" y="4567238"/>
          <p14:tracePt t="29514" x="6443663" y="4471988"/>
          <p14:tracePt t="29531" x="6700838" y="3786188"/>
          <p14:tracePt t="29547" x="6777038" y="3524250"/>
          <p14:tracePt t="29653" x="7062788" y="619125"/>
          <p14:tracePt t="29821" x="7048500" y="0"/>
          <p14:tracePt t="29875" x="7048500" y="1047750"/>
          <p14:tracePt t="29905" x="7000875" y="3690938"/>
          <p14:tracePt t="29911" x="6991350" y="3857625"/>
          <p14:tracePt t="29921" x="6991350" y="3995738"/>
          <p14:tracePt t="29931" x="6977063" y="4133850"/>
          <p14:tracePt t="29947" x="6977063" y="4286250"/>
          <p14:tracePt t="29964" x="6934200" y="4710113"/>
          <p14:tracePt t="29981" x="6924675" y="4891088"/>
          <p14:tracePt t="29997" x="6915150" y="5005388"/>
          <p14:tracePt t="30014" x="6905625" y="5138738"/>
          <p14:tracePt t="30031" x="6886575" y="5219700"/>
          <p14:tracePt t="30048" x="6858000" y="5338763"/>
          <p14:tracePt t="30064" x="6834188" y="5524500"/>
          <p14:tracePt t="30081" x="6805613" y="5624513"/>
          <p14:tracePt t="30097" x="6805613" y="5629275"/>
          <p14:tracePt t="30114" x="6800850" y="5629275"/>
          <p14:tracePt t="30145" x="6810375" y="5614988"/>
          <p14:tracePt t="30157" x="6824663" y="5567363"/>
          <p14:tracePt t="30164" x="6824663" y="5553075"/>
          <p14:tracePt t="30181" x="6867525" y="5448300"/>
          <p14:tracePt t="30198" x="6919913" y="5300663"/>
          <p14:tracePt t="30214" x="6996113" y="5019675"/>
          <p14:tracePt t="30231" x="7224713" y="4433888"/>
          <p14:tracePt t="30248" x="7358063" y="4062413"/>
          <p14:tracePt t="30264" x="7448550" y="3805238"/>
          <p14:tracePt t="30281" x="7477125" y="3700463"/>
          <p14:tracePt t="30298" x="7510463" y="3571875"/>
          <p14:tracePt t="30314" x="7510463" y="3481388"/>
          <p14:tracePt t="30331" x="7529513" y="3167063"/>
          <p14:tracePt t="30348" x="7529513" y="3162300"/>
          <p14:tracePt t="30509" x="7529513" y="3195638"/>
          <p14:tracePt t="30513" x="7529513" y="3333750"/>
          <p14:tracePt t="30519" x="7524750" y="3414713"/>
          <p14:tracePt t="30549" x="7515225" y="3490913"/>
          <p14:tracePt t="30553" x="7467600" y="4105275"/>
          <p14:tracePt t="30564" x="7443788" y="4219575"/>
          <p14:tracePt t="30581" x="7424738" y="4424363"/>
          <p14:tracePt t="30598" x="7424738" y="4514850"/>
          <p14:tracePt t="30598" x="7424738" y="4567238"/>
          <p14:tracePt t="30614" x="7424738" y="4629150"/>
          <p14:tracePt t="30631" x="7424738" y="4786313"/>
          <p14:tracePt t="30648" x="7424738" y="4900613"/>
          <p14:tracePt t="30664" x="7415213" y="4962525"/>
          <p14:tracePt t="30681" x="7415213" y="4986338"/>
          <p14:tracePt t="30698" x="7410450" y="4991100"/>
          <p14:tracePt t="30793" x="7410450" y="4948238"/>
          <p14:tracePt t="30803" x="7439025" y="4819650"/>
          <p14:tracePt t="30809" x="7462838" y="4676775"/>
          <p14:tracePt t="30819" x="7491413" y="4548188"/>
          <p14:tracePt t="30831" x="7524750" y="4433888"/>
          <p14:tracePt t="30848" x="7558088" y="4319588"/>
          <p14:tracePt t="30865" x="7600950" y="4186238"/>
          <p14:tracePt t="30887" x="7881938" y="3233738"/>
          <p14:tracePt t="31221" x="8239125" y="2005013"/>
          <p14:tracePt t="31237" x="8758238" y="6743700"/>
          <p14:tracePt t="31243" x="8767763" y="6853238"/>
          <p14:tracePt t="31295" x="8777288" y="6853238"/>
          <p14:tracePt t="31549" x="8767763" y="6853238"/>
          <p14:tracePt t="31555" x="8763000" y="6853238"/>
          <p14:tracePt t="31571" x="8758238" y="6853238"/>
          <p14:tracePt t="31591" x="8748713" y="6853238"/>
          <p14:tracePt t="31605" x="8743950" y="6853238"/>
          <p14:tracePt t="31671" x="8734425" y="6853238"/>
          <p14:tracePt t="31711" x="8724900" y="6853238"/>
          <p14:tracePt t="31731" x="8720138" y="6853238"/>
          <p14:tracePt t="31751" x="8705850" y="6853238"/>
          <p14:tracePt t="31757" x="8701088" y="6853238"/>
          <p14:tracePt t="31767" x="8686800" y="6853238"/>
          <p14:tracePt t="31782" x="8662988" y="6853238"/>
          <p14:tracePt t="31798" x="8629650" y="6853238"/>
          <p14:tracePt t="31815" x="8591550" y="6853238"/>
          <p14:tracePt t="31832" x="8586788" y="6853238"/>
          <p14:tracePt t="31848" x="8572500" y="6853238"/>
          <p14:tracePt t="31865" x="8548688" y="6853238"/>
          <p14:tracePt t="31882" x="8529638" y="6853238"/>
          <p14:tracePt t="31883" x="8505825" y="6853238"/>
          <p14:tracePt t="31898" x="8472488" y="6853238"/>
          <p14:tracePt t="31915" x="8453438" y="6853238"/>
          <p14:tracePt t="32093" x="8448675" y="6853238"/>
          <p14:tracePt t="32109" x="8443913" y="6853238"/>
          <p14:tracePt t="32119" x="8439150" y="6853238"/>
          <p14:tracePt t="32129" x="8434388" y="6853238"/>
          <p14:tracePt t="32133" x="8420100" y="6853238"/>
          <p14:tracePt t="32148" x="8410575" y="6853238"/>
          <p14:tracePt t="32245" x="8424863" y="6838950"/>
          <p14:tracePt t="32255" x="8434388" y="6772275"/>
          <p14:tracePt t="32265" x="8443913" y="6691313"/>
          <p14:tracePt t="32271" x="8462963" y="6624638"/>
          <p14:tracePt t="32282" x="8467725" y="6586538"/>
          <p14:tracePt t="32298" x="8477250" y="6510338"/>
          <p14:tracePt t="32315" x="8486775" y="6443663"/>
          <p14:tracePt t="32332" x="8491538" y="6372225"/>
          <p14:tracePt t="32348" x="8491538" y="6343650"/>
          <p14:tracePt t="32365" x="8491538" y="6329363"/>
          <p14:tracePt t="32382" x="8491538" y="6324600"/>
          <p14:tracePt t="32437" x="8491538" y="6319838"/>
          <p14:tracePt t="32453" x="8491538" y="6315075"/>
          <p14:tracePt t="32463" x="8491538" y="6300788"/>
          <p14:tracePt t="32471" x="8491538" y="6296025"/>
          <p14:tracePt t="32482" x="8491538" y="6291263"/>
          <p14:tracePt t="32499" x="8491538" y="6286500"/>
          <p14:tracePt t="32515" x="8491538" y="6238875"/>
          <p14:tracePt t="32532" x="8477250" y="6157913"/>
          <p14:tracePt t="32548" x="8462963" y="6081713"/>
          <p14:tracePt t="32566" x="8453438" y="6038850"/>
          <p14:tracePt t="32582" x="8453438" y="6029325"/>
          <p14:tracePt t="32599" x="8448675" y="6005513"/>
          <p14:tracePt t="32615" x="8443913" y="5991225"/>
          <p14:tracePt t="32632" x="8439150" y="5967413"/>
          <p14:tracePt t="32649" x="8439150" y="5962650"/>
          <p14:tracePt t="32993" x="8439150" y="5957888"/>
          <p14:tracePt t="32997" x="8434388" y="5943600"/>
          <p14:tracePt t="33007" x="8424863" y="5929313"/>
          <p14:tracePt t="33015" x="8424863" y="5924550"/>
          <p14:tracePt t="33032" x="8424863" y="5905500"/>
          <p14:tracePt t="33033" x="8420100" y="5895975"/>
          <p14:tracePt t="33049" x="8415338" y="5891213"/>
          <p14:tracePt t="33093" x="8415338" y="5881688"/>
          <p14:tracePt t="33391" x="8415338" y="5886450"/>
          <p14:tracePt t="33427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 err="1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Zeo</a:t>
            </a:r>
            <a:r>
              <a:rPr lang="en-US" altLang="ko-KR" sz="3000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++ vs Simulation (Classical GCMC/Quantum)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  <p:sp>
        <p:nvSpPr>
          <p:cNvPr id="6" name="Content Placeholder 6"/>
          <p:cNvSpPr>
            <a:spLocks noGrp="1"/>
          </p:cNvSpPr>
          <p:nvPr>
            <p:ph sz="quarter" idx="1"/>
          </p:nvPr>
        </p:nvSpPr>
        <p:spPr>
          <a:xfrm>
            <a:off x="159488" y="1132369"/>
            <a:ext cx="8567546" cy="398719"/>
          </a:xfrm>
        </p:spPr>
        <p:txBody>
          <a:bodyPr/>
          <a:lstStyle/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great thing about 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Zeo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++ is that it is very fast (just few seconds to get all this data for a given material). 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Comparatively, getting useful properties using classical simulations can last for hours and with quantum calculations, it might take days.  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So then, we can think about running a lot of 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Zeo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++ simulations for thousands of materials and using these features (e.g. density, available pore volume, surface area) to see whether we can predict various materials properties. 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394807"/>
              </p:ext>
            </p:extLst>
          </p:nvPr>
        </p:nvGraphicFramePr>
        <p:xfrm>
          <a:off x="1005017" y="3934254"/>
          <a:ext cx="7376982" cy="1320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9497">
                  <a:extLst>
                    <a:ext uri="{9D8B030D-6E8A-4147-A177-3AD203B41FA5}">
                      <a16:colId xmlns:a16="http://schemas.microsoft.com/office/drawing/2014/main" val="991619940"/>
                    </a:ext>
                  </a:extLst>
                </a:gridCol>
                <a:gridCol w="1229497">
                  <a:extLst>
                    <a:ext uri="{9D8B030D-6E8A-4147-A177-3AD203B41FA5}">
                      <a16:colId xmlns:a16="http://schemas.microsoft.com/office/drawing/2014/main" val="3466118530"/>
                    </a:ext>
                  </a:extLst>
                </a:gridCol>
                <a:gridCol w="1229497">
                  <a:extLst>
                    <a:ext uri="{9D8B030D-6E8A-4147-A177-3AD203B41FA5}">
                      <a16:colId xmlns:a16="http://schemas.microsoft.com/office/drawing/2014/main" val="2352947702"/>
                    </a:ext>
                  </a:extLst>
                </a:gridCol>
                <a:gridCol w="1229497">
                  <a:extLst>
                    <a:ext uri="{9D8B030D-6E8A-4147-A177-3AD203B41FA5}">
                      <a16:colId xmlns:a16="http://schemas.microsoft.com/office/drawing/2014/main" val="3128137612"/>
                    </a:ext>
                  </a:extLst>
                </a:gridCol>
                <a:gridCol w="1229497">
                  <a:extLst>
                    <a:ext uri="{9D8B030D-6E8A-4147-A177-3AD203B41FA5}">
                      <a16:colId xmlns:a16="http://schemas.microsoft.com/office/drawing/2014/main" val="4004807204"/>
                    </a:ext>
                  </a:extLst>
                </a:gridCol>
                <a:gridCol w="1229497">
                  <a:extLst>
                    <a:ext uri="{9D8B030D-6E8A-4147-A177-3AD203B41FA5}">
                      <a16:colId xmlns:a16="http://schemas.microsoft.com/office/drawing/2014/main" val="826038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Target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Feature 1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Feature 2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Feature 3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Feature</a:t>
                      </a:r>
                      <a:r>
                        <a:rPr lang="en-US" altLang="ko-KR" sz="1600" baseline="0" dirty="0" smtClean="0"/>
                        <a:t> 4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Feature 5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30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Price of car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Mileage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Age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Brand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Condition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Country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11661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Methane Uptake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Framework Density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AV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ASA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Di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Df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946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20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638"/>
    </mc:Choice>
    <mc:Fallback xmlns="">
      <p:transition spd="slow" advTm="149638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4638" x="6905625" y="2114550"/>
          <p14:tracePt t="44658" x="6900863" y="2109788"/>
          <p14:tracePt t="44678" x="6891338" y="2109788"/>
          <p14:tracePt t="44687" x="6877050" y="2109788"/>
          <p14:tracePt t="44695" x="6853238" y="2109788"/>
          <p14:tracePt t="44704" x="6834188" y="2109788"/>
          <p14:tracePt t="44719" x="6757988" y="2105025"/>
          <p14:tracePt t="44736" x="6600825" y="2095500"/>
          <p14:tracePt t="44753" x="6457950" y="2071688"/>
          <p14:tracePt t="44770" x="6281738" y="2062163"/>
          <p14:tracePt t="44786" x="6124575" y="2052638"/>
          <p14:tracePt t="44803" x="6010275" y="2057400"/>
          <p14:tracePt t="44819" x="5915025" y="2057400"/>
          <p14:tracePt t="44836" x="5824538" y="2066925"/>
          <p14:tracePt t="44853" x="5762625" y="2090738"/>
          <p14:tracePt t="44870" x="5643563" y="2138363"/>
          <p14:tracePt t="44886" x="5614988" y="2147888"/>
          <p14:tracePt t="44903" x="5529263" y="2181225"/>
          <p14:tracePt t="44920" x="5476875" y="2209800"/>
          <p14:tracePt t="44936" x="5457825" y="2219325"/>
          <p14:tracePt t="44953" x="5443538" y="2233613"/>
          <p14:tracePt t="44970" x="5424488" y="2276475"/>
          <p14:tracePt t="44971" x="5410200" y="2300288"/>
          <p14:tracePt t="44986" x="5395913" y="2357438"/>
          <p14:tracePt t="45003" x="5395913" y="2390775"/>
          <p14:tracePt t="45020" x="5395913" y="2424113"/>
          <p14:tracePt t="45036" x="5414963" y="2466975"/>
          <p14:tracePt t="45053" x="5434013" y="2486025"/>
          <p14:tracePt t="45070" x="5462588" y="2505075"/>
          <p14:tracePt t="45086" x="5514975" y="2528888"/>
          <p14:tracePt t="45103" x="5610225" y="2533650"/>
          <p14:tracePt t="45119" x="5786438" y="2533650"/>
          <p14:tracePt t="45136" x="6234113" y="2490788"/>
          <p14:tracePt t="45153" x="6343650" y="2490788"/>
          <p14:tracePt t="45169" x="6577013" y="2452688"/>
          <p14:tracePt t="45172" x="6681788" y="2419350"/>
          <p14:tracePt t="45186" x="6815138" y="2381250"/>
          <p14:tracePt t="45203" x="6877050" y="2362200"/>
          <p14:tracePt t="45219" x="6881813" y="2352675"/>
          <p14:tracePt t="45236" x="6881813" y="2328863"/>
          <p14:tracePt t="45253" x="6881813" y="2262188"/>
          <p14:tracePt t="45270" x="6872288" y="2219325"/>
          <p14:tracePt t="45286" x="6838950" y="2147888"/>
          <p14:tracePt t="45303" x="6781800" y="2090738"/>
          <p14:tracePt t="45320" x="6724650" y="2043113"/>
          <p14:tracePt t="45336" x="6653213" y="2019300"/>
          <p14:tracePt t="45355" x="6543675" y="1990725"/>
          <p14:tracePt t="45370" x="6429375" y="1981200"/>
          <p14:tracePt t="45386" x="6281738" y="1995488"/>
          <p14:tracePt t="45403" x="6067425" y="2062163"/>
          <p14:tracePt t="45404" x="5991225" y="2081213"/>
          <p14:tracePt t="45419" x="5924550" y="2100263"/>
          <p14:tracePt t="45436" x="5815013" y="2128838"/>
          <p14:tracePt t="45453" x="5767388" y="2143125"/>
          <p14:tracePt t="45469" x="5748338" y="2147888"/>
          <p14:tracePt t="45471" x="5743575" y="2152650"/>
          <p14:tracePt t="45486" x="5734050" y="2162175"/>
          <p14:tracePt t="45503" x="5719763" y="2214563"/>
          <p14:tracePt t="45520" x="5719763" y="2233613"/>
          <p14:tracePt t="45536" x="5719763" y="2271713"/>
          <p14:tracePt t="45553" x="5743575" y="2305050"/>
          <p14:tracePt t="45570" x="5767388" y="2319338"/>
          <p14:tracePt t="45571" x="5791200" y="2352675"/>
          <p14:tracePt t="45587" x="5834063" y="2395538"/>
          <p14:tracePt t="45603" x="5895975" y="2428875"/>
          <p14:tracePt t="45620" x="5967413" y="2452688"/>
          <p14:tracePt t="45636" x="6086475" y="2462213"/>
          <p14:tracePt t="45653" x="6215063" y="2462213"/>
          <p14:tracePt t="45670" x="6334125" y="2457450"/>
          <p14:tracePt t="45686" x="6438900" y="2447925"/>
          <p14:tracePt t="45703" x="6486525" y="2433638"/>
          <p14:tracePt t="45707" x="6500813" y="2428875"/>
          <p14:tracePt t="45720" x="6505575" y="2428875"/>
          <p14:tracePt t="45736" x="6510338" y="2424113"/>
          <p14:tracePt t="45780" x="6519863" y="2424113"/>
          <p14:tracePt t="45949" x="0" y="0"/>
        </p14:tracePtLst>
        <p14:tracePtLst>
          <p14:tracePt t="103298" x="2195513" y="4267200"/>
          <p14:tracePt t="103378" x="2181225" y="4267200"/>
          <p14:tracePt t="103388" x="2152650" y="4252913"/>
          <p14:tracePt t="103393" x="2109788" y="4233863"/>
          <p14:tracePt t="103410" x="2066925" y="4219575"/>
          <p14:tracePt t="103426" x="1890713" y="4181475"/>
          <p14:tracePt t="103443" x="1709738" y="4152900"/>
          <p14:tracePt t="103459" x="1566863" y="4133850"/>
          <p14:tracePt t="103476" x="1438275" y="4124325"/>
          <p14:tracePt t="103493" x="1295400" y="4124325"/>
          <p14:tracePt t="103510" x="1181100" y="4124325"/>
          <p14:tracePt t="103526" x="1076325" y="4129088"/>
          <p14:tracePt t="103543" x="947738" y="4138613"/>
          <p14:tracePt t="103560" x="876300" y="4143375"/>
          <p14:tracePt t="103576" x="833438" y="4152900"/>
          <p14:tracePt t="103593" x="809625" y="4157663"/>
          <p14:tracePt t="103610" x="800100" y="4162425"/>
          <p14:tracePt t="103626" x="781050" y="4176713"/>
          <p14:tracePt t="103643" x="757238" y="4186238"/>
          <p14:tracePt t="103660" x="719138" y="4248150"/>
          <p14:tracePt t="103676" x="690563" y="4291013"/>
          <p14:tracePt t="103678" x="681038" y="4314825"/>
          <p14:tracePt t="103693" x="676275" y="4329113"/>
          <p14:tracePt t="103710" x="671513" y="4338638"/>
          <p14:tracePt t="103726" x="666750" y="4343400"/>
          <p14:tracePt t="103743" x="666750" y="4367213"/>
          <p14:tracePt t="103746" x="666750" y="4381500"/>
          <p14:tracePt t="103760" x="666750" y="4410075"/>
          <p14:tracePt t="103776" x="676275" y="4452938"/>
          <p14:tracePt t="103793" x="676275" y="4457700"/>
          <p14:tracePt t="103810" x="681038" y="4476750"/>
          <p14:tracePt t="103811" x="685800" y="4481513"/>
          <p14:tracePt t="103826" x="685800" y="4486275"/>
          <p14:tracePt t="103843" x="690563" y="4491038"/>
          <p14:tracePt t="103860" x="704850" y="4505325"/>
          <p14:tracePt t="103877" x="709613" y="4519613"/>
          <p14:tracePt t="103893" x="714375" y="4533900"/>
          <p14:tracePt t="103910" x="723900" y="4543425"/>
          <p14:tracePt t="103926" x="747713" y="4572000"/>
          <p14:tracePt t="103943" x="771525" y="4581525"/>
          <p14:tracePt t="103960" x="785813" y="4586288"/>
          <p14:tracePt t="103976" x="800100" y="4600575"/>
          <p14:tracePt t="103993" x="938213" y="4652963"/>
          <p14:tracePt t="104010" x="1033463" y="4672013"/>
          <p14:tracePt t="104026" x="1128713" y="4681538"/>
          <p14:tracePt t="104043" x="1219200" y="4691063"/>
          <p14:tracePt t="104060" x="1290638" y="4695825"/>
          <p14:tracePt t="104076" x="1366838" y="4705350"/>
          <p14:tracePt t="104079" x="1409700" y="4714875"/>
          <p14:tracePt t="104093" x="1471613" y="4714875"/>
          <p14:tracePt t="104110" x="1538288" y="4714875"/>
          <p14:tracePt t="104126" x="1585913" y="4714875"/>
          <p14:tracePt t="104143" x="1643063" y="4714875"/>
          <p14:tracePt t="104146" x="1671638" y="4714875"/>
          <p14:tracePt t="104160" x="1724025" y="4714875"/>
          <p14:tracePt t="104177" x="1752600" y="4714875"/>
          <p14:tracePt t="104179" x="1771650" y="4710113"/>
          <p14:tracePt t="104194" x="1814513" y="4705350"/>
          <p14:tracePt t="104210" x="1862138" y="4695825"/>
          <p14:tracePt t="104226" x="1881188" y="4695825"/>
          <p14:tracePt t="104243" x="1924050" y="4691063"/>
          <p14:tracePt t="104246" x="1938338" y="4681538"/>
          <p14:tracePt t="104260" x="1957388" y="4676775"/>
          <p14:tracePt t="104277" x="2052638" y="4629150"/>
          <p14:tracePt t="104293" x="2109788" y="4591050"/>
          <p14:tracePt t="104310" x="2128838" y="4581525"/>
          <p14:tracePt t="104312" x="2143125" y="4567238"/>
          <p14:tracePt t="104327" x="2166938" y="4548188"/>
          <p14:tracePt t="104343" x="2190750" y="4529138"/>
          <p14:tracePt t="104360" x="2195513" y="4524375"/>
          <p14:tracePt t="104377" x="2200275" y="4514850"/>
          <p14:tracePt t="104393" x="2200275" y="4491038"/>
          <p14:tracePt t="104410" x="2214563" y="4462463"/>
          <p14:tracePt t="104412" x="2214563" y="4452938"/>
          <p14:tracePt t="104427" x="2214563" y="4438650"/>
          <p14:tracePt t="104444" x="2214563" y="4391025"/>
          <p14:tracePt t="104460" x="2214563" y="4357688"/>
          <p14:tracePt t="104477" x="2209800" y="4319588"/>
          <p14:tracePt t="104494" x="2205038" y="4300538"/>
          <p14:tracePt t="104510" x="2205038" y="4295775"/>
          <p14:tracePt t="104512" x="2200275" y="4291013"/>
          <p14:tracePt t="104527" x="2190750" y="4281488"/>
          <p14:tracePt t="104543" x="2185988" y="4276725"/>
          <p14:tracePt t="104560" x="2181225" y="4276725"/>
          <p14:tracePt t="104577" x="2166938" y="4271963"/>
          <p14:tracePt t="104579" x="2157413" y="4262438"/>
          <p14:tracePt t="104594" x="2085975" y="4248150"/>
          <p14:tracePt t="104610" x="2043113" y="4243388"/>
          <p14:tracePt t="104613" x="1990725" y="4233863"/>
          <p14:tracePt t="104627" x="1933575" y="4214813"/>
          <p14:tracePt t="104643" x="1804988" y="4195763"/>
          <p14:tracePt t="104646" x="1690688" y="4186238"/>
          <p14:tracePt t="104660" x="1557338" y="4176713"/>
          <p14:tracePt t="104677" x="1443038" y="4176713"/>
          <p14:tracePt t="104694" x="1352550" y="4167188"/>
          <p14:tracePt t="104710" x="1285875" y="4167188"/>
          <p14:tracePt t="104712" x="1257300" y="4167188"/>
          <p14:tracePt t="104727" x="1219200" y="4167188"/>
          <p14:tracePt t="104744" x="1176338" y="4167188"/>
          <p14:tracePt t="104760" x="1133475" y="4176713"/>
          <p14:tracePt t="104777" x="1109663" y="4181475"/>
          <p14:tracePt t="104793" x="1076325" y="4191000"/>
          <p14:tracePt t="104810" x="1047750" y="4195763"/>
          <p14:tracePt t="104827" x="1033463" y="4195763"/>
          <p14:tracePt t="104844" x="1009650" y="4200525"/>
          <p14:tracePt t="104860" x="1000125" y="4205288"/>
          <p14:tracePt t="104877" x="981075" y="4210050"/>
          <p14:tracePt t="104893" x="971550" y="4224338"/>
          <p14:tracePt t="104910" x="966788" y="4233863"/>
          <p14:tracePt t="104927" x="947738" y="4257675"/>
          <p14:tracePt t="104944" x="928688" y="4286250"/>
          <p14:tracePt t="104946" x="914400" y="4305300"/>
          <p14:tracePt t="104961" x="890588" y="4338638"/>
          <p14:tracePt t="104977" x="885825" y="4352925"/>
          <p14:tracePt t="104994" x="876300" y="4357688"/>
          <p14:tracePt t="105010" x="871538" y="4376738"/>
          <p14:tracePt t="105027" x="866775" y="4386263"/>
          <p14:tracePt t="105043" x="866775" y="4391025"/>
          <p14:tracePt t="105060" x="866775" y="4410075"/>
          <p14:tracePt t="105077" x="866775" y="4419600"/>
          <p14:tracePt t="105094" x="866775" y="4424363"/>
          <p14:tracePt t="105110" x="866775" y="4438650"/>
          <p14:tracePt t="105127" x="876300" y="4467225"/>
          <p14:tracePt t="105143" x="885825" y="4481513"/>
          <p14:tracePt t="105160" x="890588" y="4495800"/>
          <p14:tracePt t="105177" x="895350" y="4505325"/>
          <p14:tracePt t="105194" x="914400" y="4514850"/>
          <p14:tracePt t="105210" x="947738" y="4552950"/>
          <p14:tracePt t="105227" x="995363" y="4591050"/>
          <p14:tracePt t="105244" x="1047750" y="4633913"/>
          <p14:tracePt t="105260" x="1123950" y="4676775"/>
          <p14:tracePt t="105277" x="1214438" y="4724400"/>
          <p14:tracePt t="105294" x="1285875" y="4748213"/>
          <p14:tracePt t="105296" x="1304925" y="4752975"/>
          <p14:tracePt t="105310" x="1385888" y="4776788"/>
          <p14:tracePt t="105327" x="1419225" y="4786313"/>
          <p14:tracePt t="105344" x="1476375" y="4800600"/>
          <p14:tracePt t="105360" x="1562100" y="4819650"/>
          <p14:tracePt t="105377" x="1628775" y="4819650"/>
          <p14:tracePt t="105394" x="1695450" y="4819650"/>
          <p14:tracePt t="105410" x="1785938" y="4819650"/>
          <p14:tracePt t="105427" x="1876425" y="4814888"/>
          <p14:tracePt t="105444" x="1962150" y="4791075"/>
          <p14:tracePt t="105460" x="2000250" y="4781550"/>
          <p14:tracePt t="105477" x="2085975" y="4738688"/>
          <p14:tracePt t="105494" x="2114550" y="4719638"/>
          <p14:tracePt t="105510" x="2138363" y="4705350"/>
          <p14:tracePt t="105527" x="2152650" y="4691063"/>
          <p14:tracePt t="105544" x="2157413" y="4691063"/>
          <p14:tracePt t="105584" x="2157413" y="4686300"/>
          <p14:tracePt t="105635" x="2157413" y="4681538"/>
          <p14:tracePt t="105643" x="2157413" y="4657725"/>
          <p14:tracePt t="105649" x="2157413" y="4629150"/>
          <p14:tracePt t="105661" x="2157413" y="4610100"/>
          <p14:tracePt t="105677" x="2157413" y="4581525"/>
          <p14:tracePt t="105694" x="2157413" y="4557713"/>
          <p14:tracePt t="105711" x="2157413" y="4548188"/>
          <p14:tracePt t="105727" x="2157413" y="4524375"/>
          <p14:tracePt t="105730" x="2157413" y="4519613"/>
          <p14:tracePt t="105744" x="2157413" y="4505325"/>
          <p14:tracePt t="105761" x="2157413" y="4491038"/>
          <p14:tracePt t="105777" x="2157413" y="4481513"/>
          <p14:tracePt t="106435" x="2124075" y="4476750"/>
          <p14:tracePt t="106442" x="2057400" y="4457700"/>
          <p14:tracePt t="106452" x="1981200" y="4448175"/>
          <p14:tracePt t="106461" x="1914525" y="4438650"/>
          <p14:tracePt t="106478" x="1781175" y="4410075"/>
          <p14:tracePt t="106494" x="1590675" y="4381500"/>
          <p14:tracePt t="106498" x="1485900" y="4357688"/>
          <p14:tracePt t="106511" x="1419225" y="4348163"/>
          <p14:tracePt t="106528" x="1300163" y="4329113"/>
          <p14:tracePt t="106546" x="1214438" y="4324350"/>
          <p14:tracePt t="106546" x="1204913" y="4324350"/>
          <p14:tracePt t="106561" x="1181100" y="4324350"/>
          <p14:tracePt t="106578" x="1171575" y="4324350"/>
          <p14:tracePt t="106594" x="1166813" y="4324350"/>
          <p14:tracePt t="106885" x="0" y="0"/>
        </p14:tracePtLst>
        <p14:tracePtLst>
          <p14:tracePt t="111002" x="3128963" y="4410075"/>
          <p14:tracePt t="111072" x="3128963" y="4405313"/>
          <p14:tracePt t="111082" x="3119438" y="4400550"/>
          <p14:tracePt t="111086" x="3100388" y="4391025"/>
          <p14:tracePt t="111096" x="3086100" y="4391025"/>
          <p14:tracePt t="111112" x="3052763" y="4376738"/>
          <p14:tracePt t="111129" x="2981325" y="4362450"/>
          <p14:tracePt t="111146" x="2938463" y="4343400"/>
          <p14:tracePt t="111148" x="2886075" y="4338638"/>
          <p14:tracePt t="111163" x="2795588" y="4329113"/>
          <p14:tracePt t="111179" x="2738438" y="4329113"/>
          <p14:tracePt t="111196" x="2686050" y="4329113"/>
          <p14:tracePt t="111213" x="2652713" y="4329113"/>
          <p14:tracePt t="111230" x="2614613" y="4329113"/>
          <p14:tracePt t="111246" x="2595563" y="4329113"/>
          <p14:tracePt t="111263" x="2586038" y="4329113"/>
          <p14:tracePt t="111279" x="2581275" y="4329113"/>
          <p14:tracePt t="111296" x="2571750" y="4329113"/>
          <p14:tracePt t="111313" x="2557463" y="4333875"/>
          <p14:tracePt t="111330" x="2543175" y="4333875"/>
          <p14:tracePt t="111346" x="2528888" y="4338638"/>
          <p14:tracePt t="111363" x="2524125" y="4348163"/>
          <p14:tracePt t="111379" x="2481263" y="4410075"/>
          <p14:tracePt t="111396" x="2452688" y="4462463"/>
          <p14:tracePt t="111413" x="2447925" y="4476750"/>
          <p14:tracePt t="111429" x="2443163" y="4500563"/>
          <p14:tracePt t="111446" x="2433638" y="4562475"/>
          <p14:tracePt t="111463" x="2433638" y="4619625"/>
          <p14:tracePt t="111465" x="2433638" y="4638675"/>
          <p14:tracePt t="111479" x="2433638" y="4657725"/>
          <p14:tracePt t="111496" x="2433638" y="4667250"/>
          <p14:tracePt t="111522" x="2438400" y="4672013"/>
          <p14:tracePt t="111535" x="2443163" y="4672013"/>
          <p14:tracePt t="111546" x="2457450" y="4672013"/>
          <p14:tracePt t="111563" x="2471738" y="4672013"/>
          <p14:tracePt t="111579" x="2495550" y="4672013"/>
          <p14:tracePt t="111596" x="2528888" y="4667250"/>
          <p14:tracePt t="111613" x="2562225" y="4662488"/>
          <p14:tracePt t="111630" x="2581275" y="4657725"/>
          <p14:tracePt t="111646" x="2590800" y="4657725"/>
          <p14:tracePt t="111681" x="2600325" y="4657725"/>
          <p14:tracePt t="111965" x="2624138" y="4657725"/>
          <p14:tracePt t="111976" x="2700338" y="4667250"/>
          <p14:tracePt t="111986" x="2790825" y="4667250"/>
          <p14:tracePt t="111996" x="2905125" y="4676775"/>
          <p14:tracePt t="112013" x="3133725" y="4700588"/>
          <p14:tracePt t="112030" x="3376613" y="4710113"/>
          <p14:tracePt t="112032" x="3490913" y="4719638"/>
          <p14:tracePt t="112046" x="3633788" y="4729163"/>
          <p14:tracePt t="112063" x="3643313" y="4729163"/>
          <p14:tracePt t="112184" x="3638550" y="4714875"/>
          <p14:tracePt t="112194" x="3609975" y="4662488"/>
          <p14:tracePt t="112197" x="3605213" y="4633913"/>
          <p14:tracePt t="112213" x="3595688" y="4610100"/>
          <p14:tracePt t="112230" x="3590925" y="4595813"/>
          <p14:tracePt t="112232" x="3590925" y="4591050"/>
          <p14:tracePt t="112247" x="3586163" y="4586288"/>
          <p14:tracePt t="112263" x="3586163" y="4581525"/>
          <p14:tracePt t="112280" x="3581400" y="4581525"/>
          <p14:tracePt t="112296" x="3581400" y="4576763"/>
          <p14:tracePt t="112314" x="3576638" y="4562475"/>
          <p14:tracePt t="112330" x="3571875" y="4548188"/>
          <p14:tracePt t="112332" x="3562350" y="4524375"/>
          <p14:tracePt t="112347" x="3562350" y="4495800"/>
          <p14:tracePt t="112363" x="3562350" y="4471988"/>
          <p14:tracePt t="112365" x="3562350" y="4467225"/>
          <p14:tracePt t="112565" x="3562350" y="4471988"/>
          <p14:tracePt t="112576" x="3571875" y="4500563"/>
          <p14:tracePt t="112586" x="3619500" y="4548188"/>
          <p14:tracePt t="112597" x="3676650" y="4586288"/>
          <p14:tracePt t="112613" x="3814763" y="4676775"/>
          <p14:tracePt t="112630" x="4162425" y="4805363"/>
          <p14:tracePt t="112647" x="4414838" y="4891088"/>
          <p14:tracePt t="112663" x="4529138" y="4924425"/>
          <p14:tracePt t="112668" x="4633913" y="4943475"/>
          <p14:tracePt t="112680" x="4724400" y="4957763"/>
          <p14:tracePt t="112697" x="4991100" y="4948238"/>
          <p14:tracePt t="112713" x="5195888" y="4910138"/>
          <p14:tracePt t="112730" x="5438775" y="4843463"/>
          <p14:tracePt t="112747" x="5548313" y="4805363"/>
          <p14:tracePt t="112763" x="5576888" y="4786313"/>
          <p14:tracePt t="112780" x="5586413" y="4757738"/>
          <p14:tracePt t="112797" x="5595938" y="4714875"/>
          <p14:tracePt t="112814" x="5595938" y="4691063"/>
          <p14:tracePt t="112830" x="5595938" y="4672013"/>
          <p14:tracePt t="112833" x="5595938" y="4657725"/>
          <p14:tracePt t="112847" x="5591175" y="4657725"/>
          <p14:tracePt t="112863" x="5591175" y="4652963"/>
          <p14:tracePt t="112881" x="5581650" y="4643438"/>
          <p14:tracePt t="112897" x="5581650" y="4638675"/>
          <p14:tracePt t="112913" x="5576888" y="4638675"/>
          <p14:tracePt t="113339" x="5581650" y="4638675"/>
          <p14:tracePt t="113349" x="5610225" y="4638675"/>
          <p14:tracePt t="113359" x="5672138" y="4638675"/>
          <p14:tracePt t="113363" x="5748338" y="4638675"/>
          <p14:tracePt t="113380" x="5834063" y="4638675"/>
          <p14:tracePt t="113397" x="6038850" y="4643438"/>
          <p14:tracePt t="113414" x="6419850" y="4643438"/>
          <p14:tracePt t="113415" x="6534150" y="4643438"/>
          <p14:tracePt t="113430" x="6691313" y="4629150"/>
          <p14:tracePt t="113447" x="6748463" y="4624388"/>
          <p14:tracePt t="113960" x="6762750" y="4624388"/>
          <p14:tracePt t="113964" x="6800850" y="4624388"/>
          <p14:tracePt t="113980" x="6853238" y="4624388"/>
          <p14:tracePt t="113997" x="7005638" y="4624388"/>
          <p14:tracePt t="114014" x="7296150" y="4624388"/>
          <p14:tracePt t="114031" x="7639050" y="4624388"/>
          <p14:tracePt t="114047" x="7743825" y="4624388"/>
          <p14:tracePt t="114064" x="7748588" y="4624388"/>
          <p14:tracePt t="114081" x="7753350" y="4614863"/>
          <p14:tracePt t="114347" x="0" y="0"/>
        </p14:tracePtLst>
        <p14:tracePtLst>
          <p14:tracePt t="117224" x="7753350" y="4614863"/>
          <p14:tracePt t="117336" x="7724775" y="4595813"/>
          <p14:tracePt t="117345" x="7691438" y="4562475"/>
          <p14:tracePt t="117355" x="7648575" y="4533900"/>
          <p14:tracePt t="117365" x="7600950" y="4500563"/>
          <p14:tracePt t="117382" x="7534275" y="4448175"/>
          <p14:tracePt t="117399" x="7424738" y="4391025"/>
          <p14:tracePt t="117415" x="7281863" y="4319588"/>
          <p14:tracePt t="117432" x="7224713" y="4300538"/>
          <p14:tracePt t="117449" x="7077075" y="4262438"/>
          <p14:tracePt t="117465" x="6967538" y="4238625"/>
          <p14:tracePt t="117482" x="6886575" y="4229100"/>
          <p14:tracePt t="117499" x="6767513" y="4219575"/>
          <p14:tracePt t="117515" x="6705600" y="4219575"/>
          <p14:tracePt t="117517" x="6638925" y="4219575"/>
          <p14:tracePt t="117532" x="6477000" y="4219575"/>
          <p14:tracePt t="117549" x="6234113" y="4229100"/>
          <p14:tracePt t="117565" x="6043613" y="4229100"/>
          <p14:tracePt t="117582" x="5815013" y="4238625"/>
          <p14:tracePt t="117599" x="5395913" y="4300538"/>
          <p14:tracePt t="117615" x="5081588" y="4324350"/>
          <p14:tracePt t="117617" x="4886325" y="4348163"/>
          <p14:tracePt t="117632" x="4719638" y="4362450"/>
          <p14:tracePt t="117649" x="4329113" y="4414838"/>
          <p14:tracePt t="117666" x="3781425" y="4491038"/>
          <p14:tracePt t="117667" x="3514725" y="4519613"/>
          <p14:tracePt t="117682" x="3195638" y="4552950"/>
          <p14:tracePt t="117699" x="2076450" y="4667250"/>
          <p14:tracePt t="117715" x="1833563" y="4700588"/>
          <p14:tracePt t="117732" x="1466850" y="4748213"/>
          <p14:tracePt t="117732" x="1338263" y="4757738"/>
          <p14:tracePt t="117749" x="1133475" y="4791075"/>
          <p14:tracePt t="117765" x="952500" y="4810125"/>
          <p14:tracePt t="117782" x="885825" y="4810125"/>
          <p14:tracePt t="117799" x="876300" y="4814888"/>
          <p14:tracePt t="118063" x="900113" y="4814888"/>
          <p14:tracePt t="118071" x="938213" y="4814888"/>
          <p14:tracePt t="118082" x="1004888" y="4814888"/>
          <p14:tracePt t="118099" x="1157288" y="4814888"/>
          <p14:tracePt t="118102" x="1257300" y="4814888"/>
          <p14:tracePt t="118116" x="1371600" y="4814888"/>
          <p14:tracePt t="118132" x="1624013" y="4814888"/>
          <p14:tracePt t="118149" x="2114550" y="4795838"/>
          <p14:tracePt t="118166" x="2352675" y="4786313"/>
          <p14:tracePt t="118167" x="2457450" y="4786313"/>
          <p14:tracePt t="118182" x="2557463" y="4786313"/>
          <p14:tracePt t="118199" x="2747963" y="4786313"/>
          <p14:tracePt t="118216" x="3086100" y="4772025"/>
          <p14:tracePt t="118232" x="3371850" y="4738688"/>
          <p14:tracePt t="118249" x="3533775" y="4738688"/>
          <p14:tracePt t="118266" x="3714750" y="4738688"/>
          <p14:tracePt t="118282" x="3790950" y="4738688"/>
          <p14:tracePt t="118299" x="4033838" y="4719638"/>
          <p14:tracePt t="118316" x="4210050" y="4719638"/>
          <p14:tracePt t="118332" x="4400550" y="4719638"/>
          <p14:tracePt t="118349" x="4605338" y="4719638"/>
          <p14:tracePt t="118366" x="5024438" y="4719638"/>
          <p14:tracePt t="118369" x="5138738" y="4719638"/>
          <p14:tracePt t="118382" x="5253038" y="4710113"/>
          <p14:tracePt t="118399" x="5491163" y="4710113"/>
          <p14:tracePt t="118415" x="5743575" y="4700588"/>
          <p14:tracePt t="118432" x="5995988" y="4676775"/>
          <p14:tracePt t="118434" x="6343650" y="4662488"/>
          <p14:tracePt t="118449" x="6472238" y="4652963"/>
          <p14:tracePt t="118465" x="6719888" y="4652963"/>
          <p14:tracePt t="118482" x="6948488" y="4652963"/>
          <p14:tracePt t="118499" x="7277100" y="4638675"/>
          <p14:tracePt t="118516" x="7396163" y="4633913"/>
          <p14:tracePt t="118532" x="7481888" y="4624388"/>
          <p14:tracePt t="118549" x="7500938" y="4619625"/>
          <p14:tracePt t="118566" x="7524750" y="4619625"/>
          <p14:tracePt t="118567" x="7534275" y="4619625"/>
          <p14:tracePt t="118891" x="0" y="0"/>
        </p14:tracePtLst>
        <p14:tracePtLst>
          <p14:tracePt t="122485" x="2819400" y="4595813"/>
          <p14:tracePt t="125443" x="2828925" y="4595813"/>
          <p14:tracePt t="125454" x="2867025" y="4595813"/>
          <p14:tracePt t="125459" x="2914650" y="4595813"/>
          <p14:tracePt t="125469" x="2990850" y="4595813"/>
          <p14:tracePt t="125485" x="3181350" y="4595813"/>
          <p14:tracePt t="125502" x="3395663" y="4595813"/>
          <p14:tracePt t="125518" x="3724275" y="4595813"/>
          <p14:tracePt t="125535" x="3795713" y="4595813"/>
          <p14:tracePt t="125552" x="3800475" y="4595813"/>
          <p14:tracePt t="125868" x="3805238" y="4595813"/>
          <p14:tracePt t="125877" x="3838575" y="4595813"/>
          <p14:tracePt t="125885" x="3890963" y="4595813"/>
          <p14:tracePt t="125902" x="4043363" y="4586288"/>
          <p14:tracePt t="125919" x="4248150" y="4586288"/>
          <p14:tracePt t="125935" x="4510088" y="4572000"/>
          <p14:tracePt t="125952" x="4929188" y="4557713"/>
          <p14:tracePt t="125969" x="5133975" y="4548188"/>
          <p14:tracePt t="125985" x="5214938" y="4538663"/>
          <p14:tracePt t="126002" x="5233988" y="4533900"/>
          <p14:tracePt t="126282" x="5238750" y="4533900"/>
          <p14:tracePt t="126291" x="5262563" y="4533900"/>
          <p14:tracePt t="126295" x="5291138" y="4533900"/>
          <p14:tracePt t="126306" x="5343525" y="4533900"/>
          <p14:tracePt t="126319" x="5419725" y="4533900"/>
          <p14:tracePt t="126335" x="5695950" y="4524375"/>
          <p14:tracePt t="126353" x="5810250" y="4524375"/>
          <p14:tracePt t="126369" x="6167438" y="4524375"/>
          <p14:tracePt t="126386" x="6272213" y="4524375"/>
          <p14:tracePt t="126386" x="6272213" y="4514850"/>
          <p14:tracePt t="126402" x="6276975" y="4514850"/>
          <p14:tracePt t="126726" x="6281738" y="4514850"/>
          <p14:tracePt t="126730" x="6315075" y="4514850"/>
          <p14:tracePt t="126740" x="6367463" y="4514850"/>
          <p14:tracePt t="126752" x="6457950" y="4514850"/>
          <p14:tracePt t="126769" x="6772275" y="4524375"/>
          <p14:tracePt t="126786" x="6900863" y="4524375"/>
          <p14:tracePt t="126789" x="7024688" y="4533900"/>
          <p14:tracePt t="126803" x="7367588" y="4533900"/>
          <p14:tracePt t="126820" x="7620000" y="4533900"/>
          <p14:tracePt t="126823" x="7696200" y="4533900"/>
          <p14:tracePt t="126836" x="7762875" y="4529138"/>
          <p14:tracePt t="127104" x="0" y="0"/>
        </p14:tracePtLst>
        <p14:tracePtLst>
          <p14:tracePt t="137533" x="3157538" y="4829175"/>
          <p14:tracePt t="137709" x="3138488" y="4829175"/>
          <p14:tracePt t="137719" x="3100388" y="4824413"/>
          <p14:tracePt t="137725" x="3048000" y="4824413"/>
          <p14:tracePt t="137740" x="2933700" y="4814888"/>
          <p14:tracePt t="137757" x="2852738" y="4805363"/>
          <p14:tracePt t="137773" x="2786063" y="4805363"/>
          <p14:tracePt t="137776" x="2767013" y="4800600"/>
          <p14:tracePt t="137790" x="2733675" y="4800600"/>
          <p14:tracePt t="137807" x="2709863" y="4800600"/>
          <p14:tracePt t="137823" x="2686050" y="4800600"/>
          <p14:tracePt t="137840" x="2671763" y="4800600"/>
          <p14:tracePt t="137857" x="2667000" y="4800600"/>
          <p14:tracePt t="137873" x="2662238" y="4800600"/>
          <p14:tracePt t="137890" x="2638425" y="4800600"/>
          <p14:tracePt t="137907" x="2614613" y="4800600"/>
          <p14:tracePt t="137923" x="2600325" y="4800600"/>
          <p14:tracePt t="137940" x="2581275" y="4800600"/>
          <p14:tracePt t="137957" x="2557463" y="4800600"/>
          <p14:tracePt t="137974" x="2524125" y="4805363"/>
          <p14:tracePt t="137990" x="2509838" y="4814888"/>
          <p14:tracePt t="138007" x="2447925" y="4857750"/>
          <p14:tracePt t="138024" x="2419350" y="4891088"/>
          <p14:tracePt t="138040" x="2381250" y="4938713"/>
          <p14:tracePt t="138057" x="2376488" y="4972050"/>
          <p14:tracePt t="138074" x="2362200" y="5005388"/>
          <p14:tracePt t="138090" x="2352675" y="5081588"/>
          <p14:tracePt t="138107" x="2352675" y="5148263"/>
          <p14:tracePt t="138124" x="2352675" y="5205413"/>
          <p14:tracePt t="138140" x="2366963" y="5276850"/>
          <p14:tracePt t="138143" x="2371725" y="5300663"/>
          <p14:tracePt t="138157" x="2395538" y="5338763"/>
          <p14:tracePt t="138174" x="2424113" y="5381625"/>
          <p14:tracePt t="138190" x="2452688" y="5410200"/>
          <p14:tracePt t="138207" x="2462213" y="5414963"/>
          <p14:tracePt t="138224" x="2466975" y="5424488"/>
          <p14:tracePt t="138240" x="2481263" y="5424488"/>
          <p14:tracePt t="138259" x="2514600" y="5443538"/>
          <p14:tracePt t="138274" x="2528888" y="5443538"/>
          <p14:tracePt t="138291" x="2543175" y="5448300"/>
          <p14:tracePt t="138307" x="2571750" y="5462588"/>
          <p14:tracePt t="138324" x="2609850" y="5486400"/>
          <p14:tracePt t="138341" x="2628900" y="5505450"/>
          <p14:tracePt t="138357" x="2638425" y="5505450"/>
          <p14:tracePt t="138374" x="2652713" y="5510213"/>
          <p14:tracePt t="138390" x="2690813" y="5529263"/>
          <p14:tracePt t="138407" x="2724150" y="5548313"/>
          <p14:tracePt t="138424" x="2743200" y="5557838"/>
          <p14:tracePt t="138440" x="2762250" y="5562600"/>
          <p14:tracePt t="138457" x="2762250" y="5567363"/>
          <p14:tracePt t="138648" x="2767013" y="5567363"/>
          <p14:tracePt t="138668" x="2771775" y="5567363"/>
          <p14:tracePt t="138674" x="2786063" y="5567363"/>
          <p14:tracePt t="138684" x="2790825" y="5572125"/>
          <p14:tracePt t="138690" x="2795588" y="5572125"/>
          <p14:tracePt t="138707" x="2800350" y="5572125"/>
          <p14:tracePt t="138724" x="2809875" y="5576888"/>
          <p14:tracePt t="138741" x="2814638" y="5576888"/>
          <p14:tracePt t="138758" x="2871788" y="5567363"/>
          <p14:tracePt t="138774" x="2981325" y="5529263"/>
          <p14:tracePt t="138790" x="3067050" y="5495925"/>
          <p14:tracePt t="138807" x="3152775" y="5472113"/>
          <p14:tracePt t="138824" x="3181350" y="5453063"/>
          <p14:tracePt t="138825" x="3224213" y="5438775"/>
          <p14:tracePt t="138840" x="3376613" y="5367338"/>
          <p14:tracePt t="138857" x="3509963" y="5300663"/>
          <p14:tracePt t="138874" x="3648075" y="5243513"/>
          <p14:tracePt t="138890" x="3819525" y="5167313"/>
          <p14:tracePt t="138907" x="3933825" y="5114925"/>
          <p14:tracePt t="138924" x="4052888" y="5033963"/>
          <p14:tracePt t="138940" x="4100513" y="5010150"/>
          <p14:tracePt t="138957" x="4124325" y="4991100"/>
          <p14:tracePt t="138974" x="4138613" y="4981575"/>
          <p14:tracePt t="138991" x="4138613" y="4976813"/>
          <p14:tracePt t="139289" x="4129088" y="4972050"/>
          <p14:tracePt t="139294" x="4119563" y="4953000"/>
          <p14:tracePt t="139307" x="4086225" y="4910138"/>
          <p14:tracePt t="139324" x="4048125" y="4876800"/>
          <p14:tracePt t="139341" x="4000500" y="4819650"/>
          <p14:tracePt t="139358" x="3957638" y="4776788"/>
          <p14:tracePt t="139360" x="3938588" y="4762500"/>
          <p14:tracePt t="139374" x="3900488" y="4733925"/>
          <p14:tracePt t="139391" x="3890963" y="4733925"/>
          <p14:tracePt t="139407" x="3890963" y="4729163"/>
          <p14:tracePt t="139425" x="3886200" y="4729163"/>
          <p14:tracePt t="139441" x="3876675" y="4729163"/>
          <p14:tracePt t="139457" x="3867150" y="4729163"/>
          <p14:tracePt t="139474" x="3862388" y="4729163"/>
          <p14:tracePt t="139491" x="3833813" y="4729163"/>
          <p14:tracePt t="139507" x="3810000" y="4729163"/>
          <p14:tracePt t="139524" x="3800475" y="4729163"/>
          <p14:tracePt t="139541" x="3795713" y="4729163"/>
          <p14:tracePt t="139565" x="3786188" y="4729163"/>
          <p14:tracePt t="139581" x="3786188" y="4733925"/>
          <p14:tracePt t="139591" x="3781425" y="4733925"/>
          <p14:tracePt t="139607" x="3776663" y="4733925"/>
          <p14:tracePt t="139624" x="3776663" y="4738688"/>
          <p14:tracePt t="139641" x="3771900" y="4738688"/>
          <p14:tracePt t="139671" x="3767138" y="4748213"/>
          <p14:tracePt t="139681" x="3762375" y="4752975"/>
          <p14:tracePt t="139691" x="3752850" y="4762500"/>
          <p14:tracePt t="139707" x="3743325" y="4776788"/>
          <p14:tracePt t="139724" x="3719513" y="4819650"/>
          <p14:tracePt t="139741" x="3705225" y="4862513"/>
          <p14:tracePt t="139758" x="3676650" y="4919663"/>
          <p14:tracePt t="139775" x="3662363" y="4953000"/>
          <p14:tracePt t="139791" x="3657600" y="4991100"/>
          <p14:tracePt t="139808" x="3648075" y="5024438"/>
          <p14:tracePt t="139809" x="3648075" y="5033963"/>
          <p14:tracePt t="139824" x="3648075" y="5067300"/>
          <p14:tracePt t="139841" x="3648075" y="5095875"/>
          <p14:tracePt t="139858" x="3657600" y="5124450"/>
          <p14:tracePt t="139874" x="3667125" y="5129213"/>
          <p14:tracePt t="139891" x="3676650" y="5143500"/>
          <p14:tracePt t="139909" x="3681413" y="5143500"/>
          <p14:tracePt t="139924" x="3690938" y="5162550"/>
          <p14:tracePt t="139941" x="3700463" y="5172075"/>
          <p14:tracePt t="139958" x="3714750" y="5176838"/>
          <p14:tracePt t="139974" x="3719513" y="5181600"/>
          <p14:tracePt t="139995" x="3724275" y="5186363"/>
          <p14:tracePt t="140008" x="3729038" y="5191125"/>
          <p14:tracePt t="140025" x="3738563" y="5205413"/>
          <p14:tracePt t="140041" x="3752850" y="5214938"/>
          <p14:tracePt t="140058" x="3762375" y="5224463"/>
          <p14:tracePt t="140074" x="3762375" y="5229225"/>
          <p14:tracePt t="140095" x="3767138" y="5229225"/>
          <p14:tracePt t="140111" x="3771900" y="5238750"/>
          <p14:tracePt t="140124" x="3786188" y="5243513"/>
          <p14:tracePt t="140141" x="3805238" y="5253038"/>
          <p14:tracePt t="140158" x="3862388" y="5286375"/>
          <p14:tracePt t="140174" x="3886200" y="5286375"/>
          <p14:tracePt t="140191" x="3971925" y="5300663"/>
          <p14:tracePt t="140208" x="4114800" y="5310188"/>
          <p14:tracePt t="140224" x="4233863" y="5319713"/>
          <p14:tracePt t="140241" x="4371975" y="5319713"/>
          <p14:tracePt t="140258" x="4576763" y="5319713"/>
          <p14:tracePt t="140275" x="4714875" y="5319713"/>
          <p14:tracePt t="140276" x="4767263" y="5319713"/>
          <p14:tracePt t="140291" x="4819650" y="5314950"/>
          <p14:tracePt t="140308" x="4891088" y="5305425"/>
          <p14:tracePt t="140324" x="4972050" y="5281613"/>
          <p14:tracePt t="140341" x="5029200" y="5267325"/>
          <p14:tracePt t="140343" x="5057775" y="5262563"/>
          <p14:tracePt t="140358" x="5081588" y="5253038"/>
          <p14:tracePt t="140374" x="5119688" y="5238750"/>
          <p14:tracePt t="140391" x="5148263" y="5233988"/>
          <p14:tracePt t="140408" x="5157788" y="5229225"/>
          <p14:tracePt t="140433" x="5162550" y="5219700"/>
          <p14:tracePt t="140449" x="5162550" y="5214938"/>
          <p14:tracePt t="140459" x="5172075" y="5214938"/>
          <p14:tracePt t="140474" x="5176838" y="5214938"/>
          <p14:tracePt t="140491" x="5176838" y="5205413"/>
          <p14:tracePt t="140508" x="5186363" y="5195888"/>
          <p14:tracePt t="140524" x="5195888" y="5176838"/>
          <p14:tracePt t="140541" x="5210175" y="5148263"/>
          <p14:tracePt t="140558" x="5229225" y="5114925"/>
          <p14:tracePt t="140574" x="5243513" y="5081588"/>
          <p14:tracePt t="140576" x="5248275" y="5053013"/>
          <p14:tracePt t="140591" x="5262563" y="5019675"/>
          <p14:tracePt t="140608" x="5276850" y="5000625"/>
          <p14:tracePt t="140625" x="5286375" y="4967288"/>
          <p14:tracePt t="140641" x="5286375" y="4933950"/>
          <p14:tracePt t="140643" x="5291138" y="4919663"/>
          <p14:tracePt t="140658" x="5291138" y="4910138"/>
          <p14:tracePt t="140675" x="5291138" y="4905375"/>
          <p14:tracePt t="140691" x="5291138" y="4895850"/>
          <p14:tracePt t="140708" x="5286375" y="4891088"/>
          <p14:tracePt t="140725" x="5281613" y="4881563"/>
          <p14:tracePt t="140741" x="5267325" y="4872038"/>
          <p14:tracePt t="140742" x="5257800" y="4867275"/>
          <p14:tracePt t="140758" x="5238750" y="4852988"/>
          <p14:tracePt t="140775" x="5214938" y="4838700"/>
          <p14:tracePt t="140792" x="5200650" y="4833938"/>
          <p14:tracePt t="140808" x="5181600" y="4824413"/>
          <p14:tracePt t="140810" x="5176838" y="4824413"/>
          <p14:tracePt t="140825" x="5153025" y="4814888"/>
          <p14:tracePt t="140841" x="5133975" y="4810125"/>
          <p14:tracePt t="140858" x="5105400" y="4810125"/>
          <p14:tracePt t="140875" x="5081588" y="4810125"/>
          <p14:tracePt t="140891" x="5067300" y="4810125"/>
          <p14:tracePt t="140908" x="5057775" y="4805363"/>
          <p14:tracePt t="140925" x="5048250" y="4805363"/>
          <p14:tracePt t="140941" x="5033963" y="4805363"/>
          <p14:tracePt t="140958" x="5029200" y="4810125"/>
          <p14:tracePt t="141011" x="5024438" y="4810125"/>
          <p14:tracePt t="141015" x="5024438" y="4814888"/>
          <p14:tracePt t="141031" x="5024438" y="4819650"/>
          <p14:tracePt t="141042" x="5024438" y="4833938"/>
          <p14:tracePt t="141058" x="5024438" y="4891088"/>
          <p14:tracePt t="141075" x="5043488" y="4981575"/>
          <p14:tracePt t="141091" x="5072063" y="5033963"/>
          <p14:tracePt t="141108" x="5095875" y="5053013"/>
          <p14:tracePt t="141125" x="5119688" y="5081588"/>
          <p14:tracePt t="141142" x="5138738" y="5100638"/>
          <p14:tracePt t="141158" x="5143500" y="5105400"/>
          <p14:tracePt t="141175" x="5153025" y="5105400"/>
          <p14:tracePt t="141191" x="5162550" y="5110163"/>
          <p14:tracePt t="141208" x="5167313" y="5124450"/>
          <p14:tracePt t="141225" x="5176838" y="5124450"/>
          <p14:tracePt t="141241" x="5181600" y="5129213"/>
          <p14:tracePt t="141243" x="5191125" y="5133975"/>
          <p14:tracePt t="141258" x="5200650" y="5143500"/>
          <p14:tracePt t="141275" x="5233988" y="5172075"/>
          <p14:tracePt t="141292" x="5262563" y="5205413"/>
          <p14:tracePt t="141308" x="5329238" y="5253038"/>
          <p14:tracePt t="141325" x="5381625" y="5281613"/>
          <p14:tracePt t="141341" x="5467350" y="5319713"/>
          <p14:tracePt t="141358" x="5567363" y="5353050"/>
          <p14:tracePt t="141375" x="5700713" y="5381625"/>
          <p14:tracePt t="141392" x="5981700" y="5410200"/>
          <p14:tracePt t="141408" x="6072188" y="5410200"/>
          <p14:tracePt t="141426" x="6262688" y="5386388"/>
          <p14:tracePt t="141441" x="6434138" y="5324475"/>
          <p14:tracePt t="141458" x="6634163" y="5195888"/>
          <p14:tracePt t="141475" x="6657975" y="5162550"/>
          <p14:tracePt t="141491" x="6657975" y="5138738"/>
          <p14:tracePt t="141508" x="6657975" y="5119688"/>
          <p14:tracePt t="141525" x="6657975" y="5095875"/>
          <p14:tracePt t="141697" x="6662738" y="5095875"/>
          <p14:tracePt t="141703" x="6681788" y="5100638"/>
          <p14:tracePt t="141713" x="6729413" y="5119688"/>
          <p14:tracePt t="141725" x="6796088" y="5129213"/>
          <p14:tracePt t="141742" x="7010400" y="5138738"/>
          <p14:tracePt t="141758" x="7967663" y="5110163"/>
          <p14:tracePt t="141775" x="8239125" y="5076825"/>
          <p14:tracePt t="141792" x="8748713" y="5033963"/>
          <p14:tracePt t="141792" x="8896350" y="5014913"/>
          <p14:tracePt t="141808" x="9039225" y="4995863"/>
          <p14:tracePt t="142171" x="9034463" y="4995863"/>
          <p14:tracePt t="142181" x="9015413" y="4995863"/>
          <p14:tracePt t="142187" x="8991600" y="5005388"/>
          <p14:tracePt t="142197" x="8963025" y="5005388"/>
          <p14:tracePt t="142209" x="8924925" y="5010150"/>
          <p14:tracePt t="142225" x="8791575" y="5043488"/>
          <p14:tracePt t="142228" x="8739188" y="5057775"/>
          <p14:tracePt t="142242" x="8696325" y="5067300"/>
          <p14:tracePt t="142259" x="8653463" y="5076825"/>
          <p14:tracePt t="142275" x="8629650" y="5086350"/>
          <p14:tracePt t="142292" x="8605838" y="5100638"/>
          <p14:tracePt t="142294" x="8591550" y="5105400"/>
          <p14:tracePt t="142308" x="8558213" y="5119688"/>
          <p14:tracePt t="142325" x="8524875" y="5124450"/>
          <p14:tracePt t="142342" x="8520113" y="5133975"/>
          <p14:tracePt t="142359" x="8482013" y="5138738"/>
          <p14:tracePt t="142375" x="8448675" y="5143500"/>
          <p14:tracePt t="142392" x="8405813" y="5153025"/>
          <p14:tracePt t="142408" x="8348663" y="5167313"/>
          <p14:tracePt t="142425" x="8277225" y="5181600"/>
          <p14:tracePt t="142442" x="8248650" y="5186363"/>
          <p14:tracePt t="142459" x="8243888" y="5186363"/>
          <p14:tracePt t="142475" x="8234363" y="5195888"/>
          <p14:tracePt t="142492" x="8224838" y="5195888"/>
          <p14:tracePt t="142509" x="8220075" y="5195888"/>
          <p14:tracePt t="142731" x="8234363" y="5195888"/>
          <p14:tracePt t="142737" x="8291513" y="5195888"/>
          <p14:tracePt t="142747" x="8396288" y="5186363"/>
          <p14:tracePt t="142759" x="8496300" y="5176838"/>
          <p14:tracePt t="142775" x="8791575" y="5157788"/>
          <p14:tracePt t="142792" x="8986838" y="5148263"/>
          <p14:tracePt t="142809" x="9015413" y="5148263"/>
          <p14:tracePt t="142959" x="9010650" y="5148263"/>
          <p14:tracePt t="142994" x="9005888" y="5148263"/>
          <p14:tracePt t="143897" x="0" y="0"/>
        </p14:tracePtLst>
        <p14:tracePtLst>
          <p14:tracePt t="144661" x="7981950" y="4976813"/>
          <p14:tracePt t="144730" x="7981950" y="4972050"/>
          <p14:tracePt t="144774" x="7977188" y="4972050"/>
          <p14:tracePt t="144779" x="7972425" y="4967288"/>
          <p14:tracePt t="144793" x="7943850" y="4957763"/>
          <p14:tracePt t="144810" x="7824788" y="4910138"/>
          <p14:tracePt t="144826" x="7648575" y="4843463"/>
          <p14:tracePt t="144843" x="7429500" y="4776788"/>
          <p14:tracePt t="144860" x="7210425" y="4724400"/>
          <p14:tracePt t="144861" x="7062788" y="4691063"/>
          <p14:tracePt t="144876" x="6677025" y="4629150"/>
          <p14:tracePt t="144893" x="6381750" y="4595813"/>
          <p14:tracePt t="144909" x="6253163" y="4586288"/>
          <p14:tracePt t="144926" x="5872163" y="4543425"/>
          <p14:tracePt t="144943" x="5595938" y="4519613"/>
          <p14:tracePt t="144959" x="5429250" y="4519613"/>
          <p14:tracePt t="144976" x="5262563" y="4519613"/>
          <p14:tracePt t="144993" x="5038725" y="4519613"/>
          <p14:tracePt t="145010" x="4872038" y="4519613"/>
          <p14:tracePt t="145026" x="4691063" y="4524375"/>
          <p14:tracePt t="145043" x="4410075" y="4538663"/>
          <p14:tracePt t="145060" x="4205288" y="4548188"/>
          <p14:tracePt t="145076" x="3914775" y="4557713"/>
          <p14:tracePt t="145093" x="3733800" y="4567238"/>
          <p14:tracePt t="145110" x="3690938" y="4576763"/>
          <p14:tracePt t="145126" x="3609975" y="4586288"/>
          <p14:tracePt t="145143" x="3462338" y="4610100"/>
          <p14:tracePt t="145160" x="3371850" y="4619625"/>
          <p14:tracePt t="145176" x="3300413" y="4629150"/>
          <p14:tracePt t="145193" x="3248025" y="4648200"/>
          <p14:tracePt t="145210" x="3200400" y="4672013"/>
          <p14:tracePt t="145226" x="3148013" y="4700588"/>
          <p14:tracePt t="145243" x="3095625" y="4724400"/>
          <p14:tracePt t="145260" x="3048000" y="4743450"/>
          <p14:tracePt t="145276" x="3033713" y="4752975"/>
          <p14:tracePt t="145293" x="3024188" y="4752975"/>
          <p14:tracePt t="145294" x="3024188" y="4762500"/>
          <p14:tracePt t="145310" x="3019425" y="4767263"/>
          <p14:tracePt t="145326" x="3000375" y="4772025"/>
          <p14:tracePt t="145343" x="2971800" y="4810125"/>
          <p14:tracePt t="145360" x="2952750" y="4829175"/>
          <p14:tracePt t="145362" x="2938463" y="4862513"/>
          <p14:tracePt t="145376" x="2900363" y="4914900"/>
          <p14:tracePt t="145393" x="2867025" y="4967288"/>
          <p14:tracePt t="145410" x="2847975" y="5029200"/>
          <p14:tracePt t="145427" x="2847975" y="5076825"/>
          <p14:tracePt t="145443" x="2847975" y="5124450"/>
          <p14:tracePt t="145460" x="2857500" y="5157788"/>
          <p14:tracePt t="145476" x="2867025" y="5167313"/>
          <p14:tracePt t="145493" x="2895600" y="5210175"/>
          <p14:tracePt t="145510" x="2928938" y="5248275"/>
          <p14:tracePt t="145526" x="2952750" y="5262563"/>
          <p14:tracePt t="145543" x="2971800" y="5276850"/>
          <p14:tracePt t="145560" x="2981325" y="5281613"/>
          <p14:tracePt t="145561" x="3014663" y="5295900"/>
          <p14:tracePt t="145576" x="3100388" y="5329238"/>
          <p14:tracePt t="145593" x="3209925" y="5367338"/>
          <p14:tracePt t="145610" x="3352800" y="5405438"/>
          <p14:tracePt t="145626" x="3519488" y="5443538"/>
          <p14:tracePt t="145643" x="3714750" y="5462588"/>
          <p14:tracePt t="145660" x="3990975" y="5476875"/>
          <p14:tracePt t="145676" x="4205288" y="5476875"/>
          <p14:tracePt t="145693" x="4457700" y="5476875"/>
          <p14:tracePt t="145710" x="4881563" y="5476875"/>
          <p14:tracePt t="145726" x="5248275" y="5476875"/>
          <p14:tracePt t="145728" x="5429250" y="5476875"/>
          <p14:tracePt t="145743" x="5586413" y="5476875"/>
          <p14:tracePt t="145760" x="6034088" y="5467350"/>
          <p14:tracePt t="145777" x="6362700" y="5443538"/>
          <p14:tracePt t="145793" x="6838950" y="5395913"/>
          <p14:tracePt t="145810" x="7315200" y="5357813"/>
          <p14:tracePt t="145827" x="7453313" y="5348288"/>
          <p14:tracePt t="145843" x="7672388" y="5324475"/>
          <p14:tracePt t="145860" x="7867650" y="5295900"/>
          <p14:tracePt t="145877" x="7915275" y="5281613"/>
          <p14:tracePt t="146067" x="7900988" y="5281613"/>
          <p14:tracePt t="146077" x="7872413" y="5286375"/>
          <p14:tracePt t="146081" x="7796213" y="5286375"/>
          <p14:tracePt t="146093" x="7720013" y="5295900"/>
          <p14:tracePt t="146110" x="7486650" y="5338763"/>
          <p14:tracePt t="146127" x="6910388" y="5462588"/>
          <p14:tracePt t="146143" x="6334125" y="5553075"/>
          <p14:tracePt t="146160" x="5757863" y="5648325"/>
          <p14:tracePt t="146179" x="4681538" y="5819775"/>
          <p14:tracePt t="146193" x="4438650" y="5848350"/>
          <p14:tracePt t="146211" x="3995738" y="5900738"/>
          <p14:tracePt t="146227" x="3448050" y="5995988"/>
          <p14:tracePt t="146243" x="3114675" y="6015038"/>
          <p14:tracePt t="146260" x="2962275" y="6024563"/>
          <p14:tracePt t="146277" x="2886075" y="6024563"/>
          <p14:tracePt t="146293" x="2747963" y="6024563"/>
          <p14:tracePt t="146310" x="2562225" y="6019800"/>
          <p14:tracePt t="146327" x="2457450" y="6005513"/>
          <p14:tracePt t="146343" x="2381250" y="5972175"/>
          <p14:tracePt t="146360" x="2305050" y="5929313"/>
          <p14:tracePt t="146377" x="2190750" y="5853113"/>
          <p14:tracePt t="146393" x="2138363" y="5815013"/>
          <p14:tracePt t="146410" x="2071688" y="5757863"/>
          <p14:tracePt t="146427" x="1966913" y="5567363"/>
          <p14:tracePt t="146444" x="1885950" y="5429250"/>
          <p14:tracePt t="146446" x="1862138" y="5395913"/>
          <p14:tracePt t="146460" x="1824038" y="5329238"/>
          <p14:tracePt t="146477" x="1809750" y="5310188"/>
          <p14:tracePt t="146493" x="1785938" y="5257800"/>
          <p14:tracePt t="146510" x="1747838" y="5162550"/>
          <p14:tracePt t="146527" x="1728788" y="5091113"/>
          <p14:tracePt t="146544" x="1724025" y="5072063"/>
          <p14:tracePt t="146560" x="1719263" y="5053013"/>
          <p14:tracePt t="146889" x="1719263" y="5057775"/>
          <p14:tracePt t="146899" x="1719263" y="5062538"/>
          <p14:tracePt t="146905" x="1719263" y="5072063"/>
          <p14:tracePt t="146916" x="1733550" y="5105400"/>
          <p14:tracePt t="146927" x="1743075" y="5143500"/>
          <p14:tracePt t="146944" x="1747838" y="5253038"/>
          <p14:tracePt t="146960" x="1747838" y="5291138"/>
          <p14:tracePt t="146977" x="1747838" y="5314950"/>
          <p14:tracePt t="146979" x="1743075" y="5329238"/>
          <p14:tracePt t="146994" x="1743075" y="5334000"/>
          <p14:tracePt t="147011" x="1724025" y="5348288"/>
          <p14:tracePt t="147027" x="1695450" y="5367338"/>
          <p14:tracePt t="147044" x="1647825" y="5376863"/>
          <p14:tracePt t="147061" x="1604963" y="5391150"/>
          <p14:tracePt t="147077" x="1585913" y="5391150"/>
          <p14:tracePt t="147094" x="1581150" y="5391150"/>
          <p14:tracePt t="147121" x="1576388" y="5391150"/>
          <p14:tracePt t="147171" x="1571625" y="5391150"/>
          <p14:tracePt t="147197" x="1566863" y="5391150"/>
          <p14:tracePt t="147202" x="1524000" y="5386388"/>
          <p14:tracePt t="147213" x="1428750" y="5334000"/>
          <p14:tracePt t="147227" x="1209675" y="5262563"/>
          <p14:tracePt t="147244" x="1023938" y="5219700"/>
          <p14:tracePt t="147261" x="985838" y="5219700"/>
          <p14:tracePt t="147277" x="938213" y="5214938"/>
          <p14:tracePt t="147294" x="938213" y="5210175"/>
          <p14:tracePt t="147310" x="938213" y="5205413"/>
          <p14:tracePt t="147327" x="952500" y="5176838"/>
          <p14:tracePt t="147344" x="947738" y="5086350"/>
          <p14:tracePt t="147361" x="942975" y="5057775"/>
          <p14:tracePt t="147377" x="942975" y="5000625"/>
          <p14:tracePt t="147379" x="942975" y="4972050"/>
          <p14:tracePt t="147394" x="976313" y="4919663"/>
          <p14:tracePt t="147411" x="1000125" y="4886325"/>
          <p14:tracePt t="147427" x="1023938" y="4862513"/>
          <p14:tracePt t="147444" x="1109663" y="4800600"/>
          <p14:tracePt t="147461" x="1185863" y="4776788"/>
          <p14:tracePt t="147478" x="1290638" y="4767263"/>
          <p14:tracePt t="147494" x="1428750" y="4767263"/>
          <p14:tracePt t="147510" x="1495425" y="4767263"/>
          <p14:tracePt t="147527" x="1566863" y="4757738"/>
          <p14:tracePt t="147544" x="1643063" y="4762500"/>
          <p14:tracePt t="147561" x="1714500" y="4786313"/>
          <p14:tracePt t="147577" x="1776413" y="4810125"/>
          <p14:tracePt t="147594" x="1843088" y="4848225"/>
          <p14:tracePt t="147611" x="1847850" y="4852988"/>
          <p14:tracePt t="147635" x="1847850" y="4857750"/>
          <p14:tracePt t="147655" x="1852613" y="4867275"/>
          <p14:tracePt t="147665" x="1871663" y="4910138"/>
          <p14:tracePt t="147677" x="1885950" y="4962525"/>
          <p14:tracePt t="147694" x="1914525" y="5048250"/>
          <p14:tracePt t="147711" x="1928813" y="5110163"/>
          <p14:tracePt t="147727" x="1928813" y="5124450"/>
          <p14:tracePt t="147744" x="1928813" y="5157788"/>
          <p14:tracePt t="147762" x="1914525" y="5195888"/>
          <p14:tracePt t="147778" x="1900238" y="5200650"/>
          <p14:tracePt t="147794" x="1885950" y="5233988"/>
          <p14:tracePt t="147811" x="1871663" y="5262563"/>
          <p14:tracePt t="147827" x="1847850" y="5286375"/>
          <p14:tracePt t="147844" x="1843088" y="5295900"/>
          <p14:tracePt t="147904" x="1838325" y="5295900"/>
          <p14:tracePt t="147989" x="0" y="0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Different Representation of Porous Materials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59488" y="1132369"/>
            <a:ext cx="8567546" cy="398719"/>
          </a:xfrm>
        </p:spPr>
        <p:txBody>
          <a:bodyPr/>
          <a:lstStyle/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Let’s say that we want to select different set of features for the porous materials. 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Instead of using geometrical properties from 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Zeo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++, we want to dissect the porous materials (in this case MOFs) into its constituents.  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Namely, 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1443347" y="3071625"/>
            <a:ext cx="5706286" cy="2461172"/>
            <a:chOff x="4166724" y="4185863"/>
            <a:chExt cx="4451019" cy="1919764"/>
          </a:xfrm>
        </p:grpSpPr>
        <p:pic>
          <p:nvPicPr>
            <p:cNvPr id="16" name="Picture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822" y="4185863"/>
              <a:ext cx="4399921" cy="1919764"/>
            </a:xfrm>
            <a:prstGeom prst="rect">
              <a:avLst/>
            </a:prstGeom>
          </p:spPr>
        </p:pic>
        <p:sp>
          <p:nvSpPr>
            <p:cNvPr id="17" name="Rectangle 6"/>
            <p:cNvSpPr/>
            <p:nvPr/>
          </p:nvSpPr>
          <p:spPr>
            <a:xfrm>
              <a:off x="4166724" y="4185863"/>
              <a:ext cx="431387" cy="4313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3" name="TextBox 7"/>
          <p:cNvSpPr txBox="1"/>
          <p:nvPr/>
        </p:nvSpPr>
        <p:spPr>
          <a:xfrm>
            <a:off x="1443347" y="3255339"/>
            <a:ext cx="146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Metal cluster</a:t>
            </a:r>
            <a:endParaRPr lang="ko-KR" altLang="en-US" dirty="0"/>
          </a:p>
        </p:txBody>
      </p:sp>
      <p:sp>
        <p:nvSpPr>
          <p:cNvPr id="14" name="TextBox 8"/>
          <p:cNvSpPr txBox="1"/>
          <p:nvPr/>
        </p:nvSpPr>
        <p:spPr>
          <a:xfrm>
            <a:off x="3081771" y="3255339"/>
            <a:ext cx="176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Organic linker</a:t>
            </a:r>
            <a:endParaRPr lang="ko-KR" altLang="en-US" dirty="0"/>
          </a:p>
        </p:txBody>
      </p:sp>
      <p:sp>
        <p:nvSpPr>
          <p:cNvPr id="15" name="TextBox 9"/>
          <p:cNvSpPr txBox="1"/>
          <p:nvPr/>
        </p:nvSpPr>
        <p:spPr>
          <a:xfrm>
            <a:off x="7215142" y="4071378"/>
            <a:ext cx="116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MOF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2579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35"/>
    </mc:Choice>
    <mc:Fallback xmlns="">
      <p:transition spd="slow" advTm="47735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9618" x="2662238" y="3233738"/>
          <p14:tracePt t="29621" x="2647950" y="3228975"/>
          <p14:tracePt t="29634" x="2624138" y="3224213"/>
          <p14:tracePt t="29651" x="2505075" y="3200400"/>
          <p14:tracePt t="29668" x="2409825" y="3181350"/>
          <p14:tracePt t="29684" x="2238375" y="3162300"/>
          <p14:tracePt t="29701" x="2076450" y="3162300"/>
          <p14:tracePt t="29718" x="1924050" y="3162300"/>
          <p14:tracePt t="29734" x="1757363" y="3167063"/>
          <p14:tracePt t="29751" x="1695450" y="3176588"/>
          <p14:tracePt t="29768" x="1662113" y="3181350"/>
          <p14:tracePt t="29784" x="1633538" y="3200400"/>
          <p14:tracePt t="29801" x="1624013" y="3219450"/>
          <p14:tracePt t="29818" x="1609725" y="3238500"/>
          <p14:tracePt t="29834" x="1604963" y="3262313"/>
          <p14:tracePt t="29851" x="1600200" y="3309938"/>
          <p14:tracePt t="29868" x="1600200" y="3367088"/>
          <p14:tracePt t="29884" x="1600200" y="3443288"/>
          <p14:tracePt t="29901" x="1600200" y="3471863"/>
          <p14:tracePt t="29918" x="1600200" y="3486150"/>
          <p14:tracePt t="29934" x="1604963" y="3500438"/>
          <p14:tracePt t="30081" x="1604963" y="3514725"/>
          <p14:tracePt t="30091" x="1619250" y="3533775"/>
          <p14:tracePt t="30096" x="1624013" y="3571875"/>
          <p14:tracePt t="30105" x="1643063" y="3629025"/>
          <p14:tracePt t="30118" x="1662113" y="3705225"/>
          <p14:tracePt t="30135" x="1781175" y="3971925"/>
          <p14:tracePt t="30151" x="1862138" y="4148138"/>
          <p14:tracePt t="30168" x="1909763" y="4224338"/>
          <p14:tracePt t="30184" x="1928813" y="4238625"/>
          <p14:tracePt t="30201" x="1938338" y="4238625"/>
          <p14:tracePt t="30218" x="1943100" y="4238625"/>
          <p14:tracePt t="30235" x="1976438" y="4257675"/>
          <p14:tracePt t="30251" x="2071688" y="4310063"/>
          <p14:tracePt t="30268" x="2300288" y="4376738"/>
          <p14:tracePt t="30285" x="2538413" y="4386263"/>
          <p14:tracePt t="30301" x="2814638" y="4386263"/>
          <p14:tracePt t="30318" x="3205163" y="4391025"/>
          <p14:tracePt t="30319" x="3348038" y="4376738"/>
          <p14:tracePt t="30335" x="3471863" y="4357688"/>
          <p14:tracePt t="30351" x="3729038" y="4314825"/>
          <p14:tracePt t="30368" x="3933825" y="4281488"/>
          <p14:tracePt t="30385" x="4195763" y="4195763"/>
          <p14:tracePt t="30386" x="4267200" y="4143375"/>
          <p14:tracePt t="30401" x="4405313" y="4052888"/>
          <p14:tracePt t="30418" x="4452938" y="4010025"/>
          <p14:tracePt t="30435" x="4538663" y="3905250"/>
          <p14:tracePt t="30451" x="4572000" y="3790950"/>
          <p14:tracePt t="30468" x="4576763" y="3709988"/>
          <p14:tracePt t="30485" x="4586288" y="3609975"/>
          <p14:tracePt t="30501" x="4591050" y="3600450"/>
          <p14:tracePt t="31445" x="0" y="0"/>
        </p14:tracePtLst>
        <p14:tracePtLst>
          <p14:tracePt t="33943" x="7091363" y="3843338"/>
          <p14:tracePt t="33985" x="7091363" y="3838575"/>
          <p14:tracePt t="34015" x="7091363" y="3833813"/>
          <p14:tracePt t="34020" x="7091363" y="3819525"/>
          <p14:tracePt t="34029" x="7081838" y="3810000"/>
          <p14:tracePt t="34039" x="7053263" y="3790950"/>
          <p14:tracePt t="34053" x="7019925" y="3767138"/>
          <p14:tracePt t="34069" x="6800850" y="3657600"/>
          <p14:tracePt t="34086" x="6729413" y="3643313"/>
          <p14:tracePt t="34103" x="6638925" y="3643313"/>
          <p14:tracePt t="34119" x="6596063" y="3633788"/>
          <p14:tracePt t="34136" x="6353175" y="3638550"/>
          <p14:tracePt t="34153" x="6200775" y="3667125"/>
          <p14:tracePt t="34169" x="5991225" y="3700463"/>
          <p14:tracePt t="34186" x="5848350" y="3729038"/>
          <p14:tracePt t="34203" x="5724525" y="3767138"/>
          <p14:tracePt t="34220" x="5614988" y="3814763"/>
          <p14:tracePt t="34236" x="5491163" y="3890963"/>
          <p14:tracePt t="34253" x="5419725" y="3948113"/>
          <p14:tracePt t="34269" x="5376863" y="4005263"/>
          <p14:tracePt t="34286" x="5334000" y="4081463"/>
          <p14:tracePt t="34287" x="5324475" y="4133850"/>
          <p14:tracePt t="34303" x="5305425" y="4267200"/>
          <p14:tracePt t="34319" x="5305425" y="4352925"/>
          <p14:tracePt t="34336" x="5348288" y="4643438"/>
          <p14:tracePt t="34353" x="5453063" y="4981575"/>
          <p14:tracePt t="34369" x="5524500" y="5157788"/>
          <p14:tracePt t="34386" x="5638800" y="5391150"/>
          <p14:tracePt t="34403" x="5743575" y="5576888"/>
          <p14:tracePt t="34419" x="5843588" y="5738813"/>
          <p14:tracePt t="34436" x="5915025" y="5891213"/>
          <p14:tracePt t="34453" x="5924550" y="5910263"/>
          <p14:tracePt t="34470" x="5924550" y="5915025"/>
          <p14:tracePt t="34620" x="0" y="0"/>
        </p14:tracePtLst>
        <p14:tracePtLst>
          <p14:tracePt t="35550" x="2371725" y="4191000"/>
          <p14:tracePt t="35635" x="2371725" y="4186238"/>
          <p14:tracePt t="35645" x="2366963" y="4186238"/>
          <p14:tracePt t="35732" x="2357438" y="4181475"/>
          <p14:tracePt t="35741" x="2333625" y="4157663"/>
          <p14:tracePt t="35747" x="2290763" y="4138613"/>
          <p14:tracePt t="35758" x="2262188" y="4124325"/>
          <p14:tracePt t="35770" x="2214563" y="4100513"/>
          <p14:tracePt t="35787" x="2128838" y="4062413"/>
          <p14:tracePt t="35803" x="2038350" y="4024313"/>
          <p14:tracePt t="35820" x="2005013" y="4019550"/>
          <p14:tracePt t="35837" x="1905000" y="3990975"/>
          <p14:tracePt t="35853" x="1838325" y="3981450"/>
          <p14:tracePt t="35870" x="1809750" y="3981450"/>
          <p14:tracePt t="35871" x="1790700" y="3976688"/>
          <p14:tracePt t="35887" x="1757363" y="3976688"/>
          <p14:tracePt t="35903" x="1733550" y="3976688"/>
          <p14:tracePt t="35920" x="1704975" y="3981450"/>
          <p14:tracePt t="35937" x="1671638" y="4010025"/>
          <p14:tracePt t="35953" x="1633538" y="4052888"/>
          <p14:tracePt t="35970" x="1566863" y="4124325"/>
          <p14:tracePt t="35987" x="1447800" y="4343400"/>
          <p14:tracePt t="36003" x="1419225" y="4410075"/>
          <p14:tracePt t="36021" x="1385888" y="4510088"/>
          <p14:tracePt t="36037" x="1357313" y="4595813"/>
          <p14:tracePt t="36053" x="1347788" y="4714875"/>
          <p14:tracePt t="36070" x="1352550" y="4772025"/>
          <p14:tracePt t="36087" x="1366838" y="4805363"/>
          <p14:tracePt t="36103" x="1409700" y="4876800"/>
          <p14:tracePt t="36121" x="1423988" y="4905375"/>
          <p14:tracePt t="36137" x="1433513" y="4938713"/>
          <p14:tracePt t="36153" x="1447800" y="4953000"/>
          <p14:tracePt t="36170" x="1457325" y="4972050"/>
          <p14:tracePt t="36187" x="1471613" y="4991100"/>
          <p14:tracePt t="36204" x="1471613" y="4995863"/>
          <p14:tracePt t="36220" x="1481138" y="5005388"/>
          <p14:tracePt t="36237" x="1504950" y="5024438"/>
          <p14:tracePt t="36254" x="1552575" y="5053013"/>
          <p14:tracePt t="36270" x="1614488" y="5086350"/>
          <p14:tracePt t="36287" x="1676400" y="5119688"/>
          <p14:tracePt t="36304" x="1757363" y="5133975"/>
          <p14:tracePt t="36320" x="1905000" y="5186363"/>
          <p14:tracePt t="36337" x="2000250" y="5191125"/>
          <p14:tracePt t="36354" x="2066925" y="5191125"/>
          <p14:tracePt t="36355" x="2128838" y="5191125"/>
          <p14:tracePt t="36370" x="2166938" y="5191125"/>
          <p14:tracePt t="36387" x="2247900" y="5191125"/>
          <p14:tracePt t="36404" x="2314575" y="5191125"/>
          <p14:tracePt t="36420" x="2405063" y="5148263"/>
          <p14:tracePt t="36422" x="2438400" y="5119688"/>
          <p14:tracePt t="36437" x="2486025" y="5043488"/>
          <p14:tracePt t="36454" x="2543175" y="4957763"/>
          <p14:tracePt t="36470" x="2566988" y="4910138"/>
          <p14:tracePt t="36487" x="2647950" y="4695825"/>
          <p14:tracePt t="36504" x="2662238" y="4576763"/>
          <p14:tracePt t="36520" x="2671763" y="4524375"/>
          <p14:tracePt t="36521" x="2671763" y="4457700"/>
          <p14:tracePt t="36537" x="2681288" y="4367213"/>
          <p14:tracePt t="36554" x="2681288" y="4262438"/>
          <p14:tracePt t="36570" x="2681288" y="4205288"/>
          <p14:tracePt t="36587" x="2681288" y="4181475"/>
          <p14:tracePt t="36604" x="2676525" y="4167188"/>
          <p14:tracePt t="36775" x="2676525" y="4162425"/>
          <p14:tracePt t="36887" x="2662238" y="4152900"/>
          <p14:tracePt t="36891" x="2633663" y="4138613"/>
          <p14:tracePt t="36904" x="2609850" y="4124325"/>
          <p14:tracePt t="36921" x="2557463" y="4086225"/>
          <p14:tracePt t="36922" x="2500313" y="4057650"/>
          <p14:tracePt t="36937" x="2471738" y="4038600"/>
          <p14:tracePt t="36954" x="2419350" y="4019550"/>
          <p14:tracePt t="36971" x="2386013" y="4000500"/>
          <p14:tracePt t="36987" x="2347913" y="3986213"/>
          <p14:tracePt t="37004" x="2347913" y="3976688"/>
          <p14:tracePt t="37392" x="0" y="0"/>
        </p14:tracePtLst>
        <p14:tracePtLst>
          <p14:tracePt t="38364" x="4271963" y="4186238"/>
          <p14:tracePt t="38431" x="4271963" y="4176713"/>
          <p14:tracePt t="38436" x="4248150" y="4157663"/>
          <p14:tracePt t="38447" x="4224338" y="4133850"/>
          <p14:tracePt t="38454" x="4205288" y="4119563"/>
          <p14:tracePt t="38471" x="4162425" y="4086225"/>
          <p14:tracePt t="38488" x="4090988" y="4043363"/>
          <p14:tracePt t="38505" x="4024313" y="4014788"/>
          <p14:tracePt t="38521" x="3976688" y="3990975"/>
          <p14:tracePt t="38538" x="3914775" y="3967163"/>
          <p14:tracePt t="38555" x="3867150" y="3952875"/>
          <p14:tracePt t="38572" x="3824288" y="3952875"/>
          <p14:tracePt t="38588" x="3786188" y="3948113"/>
          <p14:tracePt t="38605" x="3738563" y="3948113"/>
          <p14:tracePt t="38606" x="3719513" y="3948113"/>
          <p14:tracePt t="38621" x="3686175" y="3938588"/>
          <p14:tracePt t="38638" x="3662363" y="3938588"/>
          <p14:tracePt t="38655" x="3629025" y="3938588"/>
          <p14:tracePt t="38671" x="3605213" y="3938588"/>
          <p14:tracePt t="38688" x="3543300" y="3943350"/>
          <p14:tracePt t="38705" x="3505200" y="3943350"/>
          <p14:tracePt t="38721" x="3462338" y="3948113"/>
          <p14:tracePt t="38738" x="3409950" y="3962400"/>
          <p14:tracePt t="38755" x="3367088" y="3971925"/>
          <p14:tracePt t="38771" x="3319463" y="3986213"/>
          <p14:tracePt t="38788" x="3300413" y="3990975"/>
          <p14:tracePt t="38805" x="3276600" y="3995738"/>
          <p14:tracePt t="38821" x="3267075" y="4000500"/>
          <p14:tracePt t="38838" x="3248025" y="4010025"/>
          <p14:tracePt t="38855" x="3238500" y="4019550"/>
          <p14:tracePt t="38871" x="3219450" y="4033838"/>
          <p14:tracePt t="38873" x="3214688" y="4052888"/>
          <p14:tracePt t="38888" x="3205163" y="4076700"/>
          <p14:tracePt t="38905" x="3176588" y="4138613"/>
          <p14:tracePt t="38921" x="3162300" y="4181475"/>
          <p14:tracePt t="38938" x="3157538" y="4219575"/>
          <p14:tracePt t="38955" x="3148013" y="4291013"/>
          <p14:tracePt t="38971" x="3148013" y="4405313"/>
          <p14:tracePt t="38988" x="3143250" y="4448175"/>
          <p14:tracePt t="39005" x="3143250" y="4514850"/>
          <p14:tracePt t="39021" x="3152775" y="4586288"/>
          <p14:tracePt t="39038" x="3167063" y="4619625"/>
          <p14:tracePt t="39055" x="3186113" y="4662488"/>
          <p14:tracePt t="39072" x="3205163" y="4695825"/>
          <p14:tracePt t="39088" x="3228975" y="4729163"/>
          <p14:tracePt t="39105" x="3248025" y="4748213"/>
          <p14:tracePt t="39122" x="3271838" y="4781550"/>
          <p14:tracePt t="39138" x="3314700" y="4819650"/>
          <p14:tracePt t="39155" x="3352800" y="4848225"/>
          <p14:tracePt t="39172" x="3386138" y="4867275"/>
          <p14:tracePt t="39175" x="3405188" y="4881563"/>
          <p14:tracePt t="39188" x="3419475" y="4891088"/>
          <p14:tracePt t="39205" x="3471863" y="4905375"/>
          <p14:tracePt t="39222" x="3538538" y="4910138"/>
          <p14:tracePt t="39223" x="3614738" y="4910138"/>
          <p14:tracePt t="39238" x="3667125" y="4910138"/>
          <p14:tracePt t="39255" x="3819525" y="4910138"/>
          <p14:tracePt t="39271" x="3948113" y="4905375"/>
          <p14:tracePt t="39288" x="3990975" y="4886325"/>
          <p14:tracePt t="39290" x="4033838" y="4886325"/>
          <p14:tracePt t="39305" x="4105275" y="4862513"/>
          <p14:tracePt t="39322" x="4138613" y="4857750"/>
          <p14:tracePt t="39338" x="4152900" y="4848225"/>
          <p14:tracePt t="39355" x="4205288" y="4829175"/>
          <p14:tracePt t="39372" x="4262438" y="4781550"/>
          <p14:tracePt t="39388" x="4319588" y="4724400"/>
          <p14:tracePt t="39405" x="4362450" y="4681538"/>
          <p14:tracePt t="39422" x="4386263" y="4643438"/>
          <p14:tracePt t="39425" x="4391025" y="4624388"/>
          <p14:tracePt t="39438" x="4391025" y="4595813"/>
          <p14:tracePt t="39455" x="4400550" y="4548188"/>
          <p14:tracePt t="39472" x="4405313" y="4476750"/>
          <p14:tracePt t="39488" x="4405313" y="4419600"/>
          <p14:tracePt t="39505" x="4405313" y="4333875"/>
          <p14:tracePt t="39522" x="4405313" y="4229100"/>
          <p14:tracePt t="39538" x="4405313" y="4191000"/>
          <p14:tracePt t="39555" x="4405313" y="4133850"/>
          <p14:tracePt t="39572" x="4381500" y="4067175"/>
          <p14:tracePt t="39588" x="4381500" y="4062413"/>
          <p14:tracePt t="39754" x="4376738" y="4062413"/>
          <p14:tracePt t="39768" x="4371975" y="4062413"/>
          <p14:tracePt t="39810" x="4367213" y="4062413"/>
          <p14:tracePt t="39860" x="4362450" y="4062413"/>
          <p14:tracePt t="39870" x="4362450" y="4071938"/>
          <p14:tracePt t="39876" x="4357688" y="4071938"/>
          <p14:tracePt t="39888" x="4352925" y="4071938"/>
          <p14:tracePt t="39905" x="4338638" y="4081463"/>
          <p14:tracePt t="39922" x="4324350" y="4133850"/>
          <p14:tracePt t="39938" x="4324350" y="4300538"/>
          <p14:tracePt t="39955" x="4314825" y="4500563"/>
          <p14:tracePt t="39972" x="4319588" y="4729163"/>
          <p14:tracePt t="39989" x="4329113" y="4910138"/>
          <p14:tracePt t="40005" x="4338638" y="5129213"/>
          <p14:tracePt t="40022" x="4352925" y="5200650"/>
          <p14:tracePt t="40038" x="4352925" y="5238750"/>
          <p14:tracePt t="40055" x="4410075" y="5462588"/>
          <p14:tracePt t="40072" x="4438650" y="5581650"/>
          <p14:tracePt t="40089" x="4467225" y="5667375"/>
          <p14:tracePt t="40106" x="4505325" y="5738813"/>
          <p14:tracePt t="40122" x="4557713" y="5791200"/>
          <p14:tracePt t="40139" x="4648200" y="5867400"/>
          <p14:tracePt t="40155" x="4829175" y="5981700"/>
          <p14:tracePt t="40172" x="4986338" y="6053138"/>
          <p14:tracePt t="40189" x="5143500" y="6072188"/>
          <p14:tracePt t="40205" x="5343525" y="6072188"/>
          <p14:tracePt t="40222" x="5605463" y="6019800"/>
          <p14:tracePt t="40239" x="5905500" y="5915025"/>
          <p14:tracePt t="40255" x="6310313" y="5705475"/>
          <p14:tracePt t="40257" x="6419850" y="5614988"/>
          <p14:tracePt t="40272" x="6515100" y="5529263"/>
          <p14:tracePt t="40289" x="6729413" y="5348288"/>
          <p14:tracePt t="40305" x="6781800" y="5262563"/>
          <p14:tracePt t="40322" x="6843713" y="5172075"/>
          <p14:tracePt t="40324" x="6867525" y="5129213"/>
          <p14:tracePt t="40339" x="6896100" y="5086350"/>
          <p14:tracePt t="40355" x="6934200" y="4991100"/>
          <p14:tracePt t="40372" x="6938963" y="4938713"/>
          <p14:tracePt t="40389" x="6948488" y="4919663"/>
          <p14:tracePt t="40390" x="6948488" y="4900613"/>
          <p14:tracePt t="40406" x="6962775" y="4805363"/>
          <p14:tracePt t="40422" x="6962775" y="4738688"/>
          <p14:tracePt t="40439" x="6972300" y="4619625"/>
          <p14:tracePt t="40455" x="6981825" y="4481513"/>
          <p14:tracePt t="40472" x="6981825" y="4300538"/>
          <p14:tracePt t="40489" x="6981825" y="4186238"/>
          <p14:tracePt t="40491" x="6981825" y="4133850"/>
          <p14:tracePt t="40505" x="6981825" y="4095750"/>
          <p14:tracePt t="40522" x="6981825" y="3990975"/>
          <p14:tracePt t="40539" x="6972300" y="3910013"/>
          <p14:tracePt t="40543" x="6953250" y="3867150"/>
          <p14:tracePt t="40555" x="6919913" y="3767138"/>
          <p14:tracePt t="40572" x="6891338" y="3724275"/>
          <p14:tracePt t="40589" x="6881813" y="3700463"/>
          <p14:tracePt t="40605" x="6862763" y="3667125"/>
          <p14:tracePt t="40622" x="6819900" y="3595688"/>
          <p14:tracePt t="40639" x="6800850" y="3567113"/>
          <p14:tracePt t="40655" x="6724650" y="3519488"/>
          <p14:tracePt t="40672" x="6700838" y="3495675"/>
          <p14:tracePt t="40689" x="6581775" y="3443288"/>
          <p14:tracePt t="40705" x="6481763" y="3400425"/>
          <p14:tracePt t="40722" x="6348413" y="3362325"/>
          <p14:tracePt t="40739" x="6272213" y="3352800"/>
          <p14:tracePt t="40756" x="6186488" y="3333750"/>
          <p14:tracePt t="40757" x="6124575" y="3333750"/>
          <p14:tracePt t="40772" x="6034088" y="3333750"/>
          <p14:tracePt t="40789" x="5929313" y="3333750"/>
          <p14:tracePt t="40806" x="5853113" y="3333750"/>
          <p14:tracePt t="40822" x="5767388" y="3333750"/>
          <p14:tracePt t="40841" x="5686425" y="3348038"/>
          <p14:tracePt t="40855" x="5643563" y="3362325"/>
          <p14:tracePt t="40872" x="5600700" y="3371850"/>
          <p14:tracePt t="40889" x="5548313" y="3409950"/>
          <p14:tracePt t="40906" x="5514975" y="3438525"/>
          <p14:tracePt t="40922" x="5391150" y="3552825"/>
          <p14:tracePt t="40939" x="5329238" y="3624263"/>
          <p14:tracePt t="40956" x="5281613" y="3686175"/>
          <p14:tracePt t="40972" x="5229225" y="3790950"/>
          <p14:tracePt t="40989" x="5143500" y="3976688"/>
          <p14:tracePt t="41006" x="5095875" y="4157663"/>
          <p14:tracePt t="41022" x="5062538" y="4376738"/>
          <p14:tracePt t="41039" x="5043488" y="4591050"/>
          <p14:tracePt t="41056" x="5043488" y="4772025"/>
          <p14:tracePt t="41072" x="5067300" y="4929188"/>
          <p14:tracePt t="41073" x="5095875" y="4995863"/>
          <p14:tracePt t="41089" x="5162550" y="5119688"/>
          <p14:tracePt t="41106" x="5238750" y="5233988"/>
          <p14:tracePt t="41122" x="5276850" y="5305425"/>
          <p14:tracePt t="41139" x="5491163" y="5476875"/>
          <p14:tracePt t="41156" x="5643563" y="5567363"/>
          <p14:tracePt t="41172" x="5838825" y="5648325"/>
          <p14:tracePt t="41189" x="6219825" y="5762625"/>
          <p14:tracePt t="41206" x="6496050" y="5829300"/>
          <p14:tracePt t="41222" x="6748463" y="5834063"/>
          <p14:tracePt t="41239" x="6996113" y="5757863"/>
          <p14:tracePt t="41241" x="7191375" y="5653088"/>
          <p14:tracePt t="41256" x="7286625" y="5600700"/>
          <p14:tracePt t="41272" x="7424738" y="5500688"/>
          <p14:tracePt t="41289" x="7529513" y="5405438"/>
          <p14:tracePt t="41306" x="7600950" y="5257800"/>
          <p14:tracePt t="41322" x="7620000" y="5091113"/>
          <p14:tracePt t="41339" x="7629525" y="4733925"/>
          <p14:tracePt t="41356" x="7610475" y="4538663"/>
          <p14:tracePt t="41373" x="7581900" y="4381500"/>
          <p14:tracePt t="41374" x="7562850" y="4314825"/>
          <p14:tracePt t="41389" x="7500938" y="4176713"/>
          <p14:tracePt t="41406" x="7386638" y="3990975"/>
          <p14:tracePt t="41422" x="7272338" y="3881438"/>
          <p14:tracePt t="41439" x="7167563" y="3795713"/>
          <p14:tracePt t="41456" x="7062788" y="3743325"/>
          <p14:tracePt t="41473" x="6919913" y="3690938"/>
          <p14:tracePt t="41489" x="6848475" y="3686175"/>
          <p14:tracePt t="41506" x="6829425" y="3686175"/>
          <p14:tracePt t="41708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Topology for Different MOFs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59488" y="1132369"/>
            <a:ext cx="8567546" cy="398719"/>
          </a:xfrm>
        </p:spPr>
        <p:txBody>
          <a:bodyPr/>
          <a:lstStyle/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unit cell of each of these MOFs can be abstracted into known mathematical topologies.  Example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81" y="1939006"/>
            <a:ext cx="7901540" cy="426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4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904"/>
    </mc:Choice>
    <mc:Fallback xmlns="">
      <p:transition spd="slow" advTm="4290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6072" x="1957388" y="3114675"/>
          <p14:tracePt t="6075" x="1957388" y="3109913"/>
          <p14:tracePt t="6101" x="1952625" y="3109913"/>
          <p14:tracePt t="6121" x="1947863" y="3109913"/>
          <p14:tracePt t="6127" x="1933575" y="3109913"/>
          <p14:tracePt t="6137" x="1905000" y="3100388"/>
          <p14:tracePt t="6147" x="1885950" y="3100388"/>
          <p14:tracePt t="6159" x="1862138" y="3095625"/>
          <p14:tracePt t="6176" x="1743075" y="3076575"/>
          <p14:tracePt t="6192" x="1685925" y="3071813"/>
          <p14:tracePt t="6209" x="1652588" y="3071813"/>
          <p14:tracePt t="6226" x="1628775" y="3071813"/>
          <p14:tracePt t="6242" x="1619250" y="3071813"/>
          <p14:tracePt t="6260" x="1604963" y="3076575"/>
          <p14:tracePt t="6277" x="1595438" y="3081338"/>
          <p14:tracePt t="6292" x="1581150" y="3105150"/>
          <p14:tracePt t="6310" x="1566863" y="3157538"/>
          <p14:tracePt t="6326" x="1538288" y="3257550"/>
          <p14:tracePt t="6343" x="1538288" y="3286125"/>
          <p14:tracePt t="6359" x="1528763" y="3319463"/>
          <p14:tracePt t="6376" x="1533525" y="3352800"/>
          <p14:tracePt t="6393" x="1571625" y="3429000"/>
          <p14:tracePt t="6409" x="1581150" y="3462338"/>
          <p14:tracePt t="6426" x="1595438" y="3486150"/>
          <p14:tracePt t="6443" x="1619250" y="3509963"/>
          <p14:tracePt t="6445" x="1624013" y="3524250"/>
          <p14:tracePt t="6459" x="1633538" y="3543300"/>
          <p14:tracePt t="6476" x="1652588" y="3552825"/>
          <p14:tracePt t="6492" x="1671638" y="3567113"/>
          <p14:tracePt t="6509" x="1681163" y="3567113"/>
          <p14:tracePt t="6526" x="1690688" y="3571875"/>
          <p14:tracePt t="6543" x="1700213" y="3571875"/>
          <p14:tracePt t="6559" x="1704975" y="3571875"/>
          <p14:tracePt t="6576" x="1719263" y="3571875"/>
          <p14:tracePt t="6593" x="1747838" y="3562350"/>
          <p14:tracePt t="6609" x="1781175" y="3557588"/>
          <p14:tracePt t="6610" x="1790700" y="3548063"/>
          <p14:tracePt t="6626" x="1828800" y="3533775"/>
          <p14:tracePt t="6643" x="1843088" y="3529013"/>
          <p14:tracePt t="6659" x="1857375" y="3524250"/>
          <p14:tracePt t="6676" x="1866900" y="3519488"/>
          <p14:tracePt t="6813" x="1862138" y="3519488"/>
          <p14:tracePt t="6817" x="1862138" y="3524250"/>
          <p14:tracePt t="6827" x="1862138" y="3548063"/>
          <p14:tracePt t="6843" x="1890713" y="3633788"/>
          <p14:tracePt t="6859" x="1995488" y="3824288"/>
          <p14:tracePt t="6876" x="2057400" y="3914775"/>
          <p14:tracePt t="6893" x="2085975" y="3943350"/>
          <p14:tracePt t="6909" x="2090738" y="3948113"/>
          <p14:tracePt t="6926" x="2095500" y="3948113"/>
          <p14:tracePt t="6973" x="2109788" y="3948113"/>
          <p14:tracePt t="6979" x="2138363" y="3943350"/>
          <p14:tracePt t="6989" x="2205038" y="3924300"/>
          <p14:tracePt t="6999" x="2309813" y="3881438"/>
          <p14:tracePt t="7009" x="2376488" y="3862388"/>
          <p14:tracePt t="7027" x="2547938" y="3814763"/>
          <p14:tracePt t="7043" x="2705100" y="3776663"/>
          <p14:tracePt t="7045" x="2757488" y="3757613"/>
          <p14:tracePt t="7059" x="2833688" y="3724275"/>
          <p14:tracePt t="7076" x="2857500" y="3709988"/>
          <p14:tracePt t="7093" x="2890838" y="3667125"/>
          <p14:tracePt t="7110" x="2938463" y="3571875"/>
          <p14:tracePt t="7126" x="2943225" y="3509963"/>
          <p14:tracePt t="7143" x="2943225" y="3462338"/>
          <p14:tracePt t="7160" x="2943225" y="3433763"/>
          <p14:tracePt t="7176" x="2943225" y="3371850"/>
          <p14:tracePt t="7193" x="2928938" y="3338513"/>
          <p14:tracePt t="7209" x="2914650" y="3309938"/>
          <p14:tracePt t="7226" x="2895600" y="3286125"/>
          <p14:tracePt t="7243" x="2876550" y="3267075"/>
          <p14:tracePt t="7245" x="2867025" y="3257550"/>
          <p14:tracePt t="7260" x="2857500" y="3252788"/>
          <p14:tracePt t="7276" x="2843213" y="3248025"/>
          <p14:tracePt t="7293" x="2824163" y="3243263"/>
          <p14:tracePt t="7310" x="2786063" y="3228975"/>
          <p14:tracePt t="7311" x="2762250" y="3228975"/>
          <p14:tracePt t="7326" x="2724150" y="3228975"/>
          <p14:tracePt t="7343" x="2695575" y="3228975"/>
          <p14:tracePt t="7360" x="2628900" y="3228975"/>
          <p14:tracePt t="7376" x="2395538" y="3252788"/>
          <p14:tracePt t="7393" x="2262188" y="3271838"/>
          <p14:tracePt t="7410" x="2190750" y="3286125"/>
          <p14:tracePt t="7426" x="2138363" y="3300413"/>
          <p14:tracePt t="7443" x="2133600" y="3300413"/>
          <p14:tracePt t="7460" x="2133600" y="3305175"/>
          <p14:tracePt t="8003" x="0" y="0"/>
        </p14:tracePtLst>
        <p14:tracePtLst>
          <p14:tracePt t="10046" x="3671888" y="3157538"/>
          <p14:tracePt t="10115" x="3671888" y="3152775"/>
          <p14:tracePt t="10128" x="3671888" y="3143250"/>
          <p14:tracePt t="10131" x="3638550" y="3109913"/>
          <p14:tracePt t="10144" x="3605213" y="3076575"/>
          <p14:tracePt t="10161" x="3514725" y="3014663"/>
          <p14:tracePt t="10177" x="3248025" y="2867025"/>
          <p14:tracePt t="10195" x="2995613" y="2719388"/>
          <p14:tracePt t="10211" x="2667000" y="2590800"/>
          <p14:tracePt t="10228" x="2524125" y="2557463"/>
          <p14:tracePt t="10244" x="2366963" y="2538413"/>
          <p14:tracePt t="10247" x="2300288" y="2528888"/>
          <p14:tracePt t="10261" x="2224088" y="2519363"/>
          <p14:tracePt t="10278" x="1981200" y="2519363"/>
          <p14:tracePt t="10294" x="1876425" y="2524125"/>
          <p14:tracePt t="10311" x="1833563" y="2543175"/>
          <p14:tracePt t="10313" x="1800225" y="2557463"/>
          <p14:tracePt t="10328" x="1676400" y="2624138"/>
          <p14:tracePt t="10344" x="1576388" y="2690813"/>
          <p14:tracePt t="10361" x="1528763" y="2719388"/>
          <p14:tracePt t="10378" x="1428750" y="2790825"/>
          <p14:tracePt t="10380" x="1404938" y="2814638"/>
          <p14:tracePt t="10394" x="1371600" y="2847975"/>
          <p14:tracePt t="10411" x="1343025" y="2890838"/>
          <p14:tracePt t="10428" x="1323975" y="2952750"/>
          <p14:tracePt t="10445" x="1323975" y="3005138"/>
          <p14:tracePt t="10450" x="1323975" y="3043238"/>
          <p14:tracePt t="10461" x="1323975" y="3095625"/>
          <p14:tracePt t="10478" x="1323975" y="3233738"/>
          <p14:tracePt t="10495" x="1328738" y="3400425"/>
          <p14:tracePt t="10511" x="1366838" y="3776663"/>
          <p14:tracePt t="10515" x="1376363" y="3890963"/>
          <p14:tracePt t="10528" x="1390650" y="4005263"/>
          <p14:tracePt t="10544" x="1428750" y="4286250"/>
          <p14:tracePt t="10561" x="1447800" y="4367213"/>
          <p14:tracePt t="10578" x="1476375" y="4500563"/>
          <p14:tracePt t="10580" x="1519238" y="4629150"/>
          <p14:tracePt t="10594" x="1547813" y="4705350"/>
          <p14:tracePt t="10611" x="1590675" y="4805363"/>
          <p14:tracePt t="10628" x="1657350" y="4929188"/>
          <p14:tracePt t="10644" x="1733550" y="5029200"/>
          <p14:tracePt t="10661" x="1795463" y="5100638"/>
          <p14:tracePt t="10678" x="1819275" y="5119688"/>
          <p14:tracePt t="10694" x="1843088" y="5124450"/>
          <p14:tracePt t="10711" x="1895475" y="5124450"/>
          <p14:tracePt t="10728" x="1943100" y="5124450"/>
          <p14:tracePt t="10745" x="2038350" y="5095875"/>
          <p14:tracePt t="10761" x="2219325" y="5067300"/>
          <p14:tracePt t="10778" x="2352675" y="5048250"/>
          <p14:tracePt t="10794" x="2505075" y="5038725"/>
          <p14:tracePt t="10811" x="2671763" y="5029200"/>
          <p14:tracePt t="10813" x="2714625" y="5019675"/>
          <p14:tracePt t="10828" x="2752725" y="5019675"/>
          <p14:tracePt t="10844" x="2824163" y="4995863"/>
          <p14:tracePt t="10861" x="2890838" y="4948238"/>
          <p14:tracePt t="10878" x="3067050" y="4800600"/>
          <p14:tracePt t="10894" x="3181350" y="4700588"/>
          <p14:tracePt t="10911" x="3243263" y="4633913"/>
          <p14:tracePt t="10912" x="3305175" y="4562475"/>
          <p14:tracePt t="10928" x="3457575" y="4262438"/>
          <p14:tracePt t="10944" x="3533775" y="4029075"/>
          <p14:tracePt t="10961" x="3576638" y="3795713"/>
          <p14:tracePt t="10978" x="3576638" y="3514725"/>
          <p14:tracePt t="10995" x="3562350" y="3338513"/>
          <p14:tracePt t="11011" x="3524250" y="3205163"/>
          <p14:tracePt t="11028" x="3509963" y="3162300"/>
          <p14:tracePt t="11044" x="3500438" y="3152775"/>
          <p14:tracePt t="11062" x="3486150" y="3133725"/>
          <p14:tracePt t="11078" x="3462338" y="3109913"/>
          <p14:tracePt t="11095" x="3457575" y="3109913"/>
          <p14:tracePt t="11182" x="3452813" y="3109913"/>
          <p14:tracePt t="11185" x="3448050" y="3109913"/>
          <p14:tracePt t="11197" x="3433763" y="3109913"/>
          <p14:tracePt t="11337" x="0" y="0"/>
        </p14:tracePtLst>
        <p14:tracePtLst>
          <p14:tracePt t="17396" x="5753100" y="5072063"/>
          <p14:tracePt t="17449" x="5753100" y="5067300"/>
          <p14:tracePt t="17469" x="5757863" y="5067300"/>
          <p14:tracePt t="17512" x="5762625" y="5067300"/>
          <p14:tracePt t="17521" x="5762625" y="5062538"/>
          <p14:tracePt t="17531" x="5772150" y="5053013"/>
          <p14:tracePt t="17547" x="5781675" y="5024438"/>
          <p14:tracePt t="17564" x="5781675" y="4967288"/>
          <p14:tracePt t="17580" x="5781675" y="4881563"/>
          <p14:tracePt t="17597" x="5781675" y="4814888"/>
          <p14:tracePt t="17614" x="5781675" y="4767263"/>
          <p14:tracePt t="17630" x="5757863" y="4714875"/>
          <p14:tracePt t="17647" x="5729288" y="4672013"/>
          <p14:tracePt t="17664" x="5700713" y="4633913"/>
          <p14:tracePt t="17680" x="5681663" y="4619625"/>
          <p14:tracePt t="17697" x="5672138" y="4605338"/>
          <p14:tracePt t="17714" x="5662613" y="4605338"/>
          <p14:tracePt t="17730" x="5643563" y="4605338"/>
          <p14:tracePt t="17747" x="5638800" y="4605338"/>
          <p14:tracePt t="17764" x="5629275" y="4605338"/>
          <p14:tracePt t="17781" x="5581650" y="4619625"/>
          <p14:tracePt t="17797" x="5495925" y="4662488"/>
          <p14:tracePt t="17799" x="5448300" y="4691063"/>
          <p14:tracePt t="17814" x="5419725" y="4705350"/>
          <p14:tracePt t="17831" x="5343525" y="4738688"/>
          <p14:tracePt t="17847" x="5291138" y="4776788"/>
          <p14:tracePt t="17864" x="5224463" y="4838700"/>
          <p14:tracePt t="17880" x="5200650" y="4872038"/>
          <p14:tracePt t="17897" x="5181600" y="4905375"/>
          <p14:tracePt t="17914" x="5172075" y="4995863"/>
          <p14:tracePt t="17931" x="5176838" y="5110163"/>
          <p14:tracePt t="17947" x="5195888" y="5195888"/>
          <p14:tracePt t="17964" x="5219700" y="5262563"/>
          <p14:tracePt t="17980" x="5238750" y="5314950"/>
          <p14:tracePt t="17997" x="5262563" y="5338763"/>
          <p14:tracePt t="18014" x="5281613" y="5381625"/>
          <p14:tracePt t="18030" x="5295900" y="5400675"/>
          <p14:tracePt t="18047" x="5314950" y="5443538"/>
          <p14:tracePt t="18064" x="5343525" y="5476875"/>
          <p14:tracePt t="18067" x="5348288" y="5491163"/>
          <p14:tracePt t="18080" x="5362575" y="5505450"/>
          <p14:tracePt t="18097" x="5381625" y="5524500"/>
          <p14:tracePt t="18114" x="5391150" y="5534025"/>
          <p14:tracePt t="18131" x="5419725" y="5553075"/>
          <p14:tracePt t="18132" x="5429250" y="5557838"/>
          <p14:tracePt t="18147" x="5443538" y="5567363"/>
          <p14:tracePt t="18165" x="5476875" y="5586413"/>
          <p14:tracePt t="18181" x="5481638" y="5591175"/>
          <p14:tracePt t="18197" x="5491163" y="5591175"/>
          <p14:tracePt t="18199" x="5505450" y="5595938"/>
          <p14:tracePt t="18214" x="5514975" y="5600700"/>
          <p14:tracePt t="18231" x="5534025" y="5605463"/>
          <p14:tracePt t="18248" x="5543550" y="5605463"/>
          <p14:tracePt t="18264" x="5557838" y="5605463"/>
          <p14:tracePt t="18281" x="5610225" y="5581650"/>
          <p14:tracePt t="18297" x="5700713" y="5529263"/>
          <p14:tracePt t="18314" x="5791200" y="5476875"/>
          <p14:tracePt t="18331" x="5853113" y="5434013"/>
          <p14:tracePt t="18347" x="5910263" y="5400675"/>
          <p14:tracePt t="18364" x="5934075" y="5376863"/>
          <p14:tracePt t="18381" x="5972175" y="5338763"/>
          <p14:tracePt t="18397" x="6015038" y="5281613"/>
          <p14:tracePt t="18400" x="6024563" y="5253038"/>
          <p14:tracePt t="18414" x="6038850" y="5205413"/>
          <p14:tracePt t="18431" x="6038850" y="5153025"/>
          <p14:tracePt t="18447" x="6038850" y="5133975"/>
          <p14:tracePt t="18464" x="6019800" y="5053013"/>
          <p14:tracePt t="18481" x="6005513" y="4976813"/>
          <p14:tracePt t="18498" x="6005513" y="4953000"/>
          <p14:tracePt t="18514" x="6005513" y="4933950"/>
          <p14:tracePt t="18531" x="6000750" y="4929188"/>
          <p14:tracePt t="18532" x="5995988" y="4924425"/>
          <p14:tracePt t="18547" x="5995988" y="4914900"/>
          <p14:tracePt t="18564" x="5986463" y="4905375"/>
          <p14:tracePt t="18581" x="5981700" y="4895850"/>
          <p14:tracePt t="18597" x="5967413" y="4881563"/>
          <p14:tracePt t="18614" x="5948363" y="4862513"/>
          <p14:tracePt t="18631" x="5938838" y="4852988"/>
          <p14:tracePt t="18633" x="5934075" y="4848225"/>
          <p14:tracePt t="18648" x="5929313" y="4843463"/>
          <p14:tracePt t="18763" x="5924550" y="4843463"/>
          <p14:tracePt t="18895" x="5924550" y="4852988"/>
          <p14:tracePt t="18905" x="5929313" y="4891088"/>
          <p14:tracePt t="18911" x="5934075" y="4929188"/>
          <p14:tracePt t="18921" x="5976938" y="5000625"/>
          <p14:tracePt t="18931" x="6010275" y="5048250"/>
          <p14:tracePt t="18948" x="6105525" y="5143500"/>
          <p14:tracePt t="18964" x="6205538" y="5195888"/>
          <p14:tracePt t="18981" x="6281738" y="5229225"/>
          <p14:tracePt t="18998" x="6415088" y="5257800"/>
          <p14:tracePt t="19014" x="6591300" y="5267325"/>
          <p14:tracePt t="19016" x="6657975" y="5267325"/>
          <p14:tracePt t="19031" x="6696075" y="5267325"/>
          <p14:tracePt t="19048" x="6805613" y="5243513"/>
          <p14:tracePt t="19064" x="6915150" y="5186363"/>
          <p14:tracePt t="19081" x="7134225" y="5091113"/>
          <p14:tracePt t="19098" x="7234238" y="5033963"/>
          <p14:tracePt t="19114" x="7267575" y="5019675"/>
          <p14:tracePt t="19131" x="7310438" y="4981575"/>
          <p14:tracePt t="19148" x="7319963" y="4976813"/>
          <p14:tracePt t="19164" x="7319963" y="4972050"/>
          <p14:tracePt t="19237" x="7315200" y="4972050"/>
          <p14:tracePt t="19253" x="7310438" y="4967288"/>
          <p14:tracePt t="19263" x="7291388" y="4953000"/>
          <p14:tracePt t="19269" x="7258050" y="4938713"/>
          <p14:tracePt t="19281" x="7239000" y="4924425"/>
          <p14:tracePt t="19298" x="7196138" y="4891088"/>
          <p14:tracePt t="19314" x="7091363" y="4843463"/>
          <p14:tracePt t="19331" x="7019925" y="4819650"/>
          <p14:tracePt t="19348" x="6919913" y="4795838"/>
          <p14:tracePt t="19364" x="6881813" y="4795838"/>
          <p14:tracePt t="19381" x="6829425" y="4795838"/>
          <p14:tracePt t="19398" x="6781800" y="4795838"/>
          <p14:tracePt t="19414" x="6624638" y="4819650"/>
          <p14:tracePt t="19431" x="6505575" y="4848225"/>
          <p14:tracePt t="19448" x="6381750" y="4886325"/>
          <p14:tracePt t="19465" x="6272213" y="4914900"/>
          <p14:tracePt t="19481" x="6200775" y="4938713"/>
          <p14:tracePt t="19498" x="6167438" y="4943475"/>
          <p14:tracePt t="19514" x="6157913" y="4953000"/>
          <p14:tracePt t="19531" x="6138863" y="4981575"/>
          <p14:tracePt t="19548" x="6129338" y="5005388"/>
          <p14:tracePt t="19565" x="6124575" y="5048250"/>
          <p14:tracePt t="19581" x="6115050" y="5124450"/>
          <p14:tracePt t="19598" x="6115050" y="5157788"/>
          <p14:tracePt t="19615" x="6119813" y="5176838"/>
          <p14:tracePt t="19631" x="6119813" y="5181600"/>
          <p14:tracePt t="19648" x="6124575" y="5186363"/>
          <p14:tracePt t="19665" x="6129338" y="5191125"/>
          <p14:tracePt t="19735" x="6129338" y="5200650"/>
          <p14:tracePt t="19741" x="6134100" y="5200650"/>
          <p14:tracePt t="19751" x="6148388" y="5200650"/>
          <p14:tracePt t="19764" x="6248400" y="5200650"/>
          <p14:tracePt t="19781" x="6443663" y="5172075"/>
          <p14:tracePt t="19798" x="6519863" y="5162550"/>
          <p14:tracePt t="19815" x="6743700" y="5114925"/>
          <p14:tracePt t="19831" x="6824663" y="5095875"/>
          <p14:tracePt t="19848" x="6853238" y="5091113"/>
          <p14:tracePt t="20255" x="0" y="0"/>
        </p14:tracePtLst>
        <p14:tracePtLst>
          <p14:tracePt t="21320" x="5334000" y="2438400"/>
          <p14:tracePt t="21562" x="5348288" y="2438400"/>
          <p14:tracePt t="21567" x="5414963" y="2438400"/>
          <p14:tracePt t="21582" x="5505450" y="2438400"/>
          <p14:tracePt t="21599" x="5729288" y="2438400"/>
          <p14:tracePt t="21600" x="5857875" y="2438400"/>
          <p14:tracePt t="21615" x="5995988" y="2438400"/>
          <p14:tracePt t="21632" x="6400800" y="2438400"/>
          <p14:tracePt t="21649" x="6696075" y="2433638"/>
          <p14:tracePt t="21665" x="6800850" y="2424113"/>
          <p14:tracePt t="21667" x="6819900" y="2424113"/>
          <p14:tracePt t="21682" x="6853238" y="2424113"/>
          <p14:tracePt t="21699" x="6872288" y="2424113"/>
          <p14:tracePt t="21715" x="6877050" y="2424113"/>
          <p14:tracePt t="21732" x="6881813" y="2424113"/>
          <p14:tracePt t="22081" x="0" y="0"/>
        </p14:tracePtLst>
        <p14:tracePtLst>
          <p14:tracePt t="26021" x="5210175" y="3052763"/>
          <p14:tracePt t="26214" x="5214938" y="3057525"/>
          <p14:tracePt t="26224" x="5238750" y="3081338"/>
          <p14:tracePt t="26234" x="5295900" y="3138488"/>
          <p14:tracePt t="26239" x="5357813" y="3200400"/>
          <p14:tracePt t="26251" x="5438775" y="3281363"/>
          <p14:tracePt t="26267" x="5605463" y="3438525"/>
          <p14:tracePt t="26284" x="5738813" y="3581400"/>
          <p14:tracePt t="26301" x="5753100" y="3595688"/>
          <p14:tracePt t="26421" x="5753100" y="3600450"/>
          <p14:tracePt t="26451" x="5734050" y="3605213"/>
          <p14:tracePt t="26463" x="5719763" y="3605213"/>
          <p14:tracePt t="26467" x="5719763" y="3609975"/>
          <p14:tracePt t="26484" x="5715000" y="3609975"/>
          <p14:tracePt t="26501" x="5715000" y="3619500"/>
          <p14:tracePt t="26548" x="5715000" y="3624263"/>
          <p14:tracePt t="26558" x="5715000" y="3643313"/>
          <p14:tracePt t="26568" x="5729288" y="3681413"/>
          <p14:tracePt t="26584" x="5734050" y="3729038"/>
          <p14:tracePt t="26601" x="5743575" y="3781425"/>
          <p14:tracePt t="26604" x="5748338" y="3819525"/>
          <p14:tracePt t="26617" x="5757863" y="3876675"/>
          <p14:tracePt t="26634" x="5776913" y="4043363"/>
          <p14:tracePt t="26651" x="5776913" y="4343400"/>
          <p14:tracePt t="26654" x="5776913" y="4467225"/>
          <p14:tracePt t="26668" x="5776913" y="4719638"/>
          <p14:tracePt t="26685" x="5776913" y="4819650"/>
          <p14:tracePt t="26689" x="5776913" y="4933950"/>
          <p14:tracePt t="26701" x="5776913" y="4986338"/>
          <p14:tracePt t="26718" x="5767388" y="5133975"/>
          <p14:tracePt t="26735" x="5767388" y="5262563"/>
          <p14:tracePt t="26751" x="5767388" y="5376863"/>
          <p14:tracePt t="26767" x="5757863" y="5391150"/>
          <p14:tracePt t="26784" x="5757863" y="5400675"/>
          <p14:tracePt t="26819" x="5757863" y="5414963"/>
          <p14:tracePt t="26830" x="5757863" y="5443538"/>
          <p14:tracePt t="26839" x="5757863" y="5500688"/>
          <p14:tracePt t="26851" x="5757863" y="5562600"/>
          <p14:tracePt t="26869" x="5753100" y="5662613"/>
          <p14:tracePt t="26884" x="5753100" y="5672138"/>
          <p14:tracePt t="26902" x="5753100" y="5676900"/>
          <p14:tracePt t="27227" x="0" y="0"/>
        </p14:tracePtLst>
        <p14:tracePtLst>
          <p14:tracePt t="30524" x="3657600" y="2867025"/>
          <p14:tracePt t="30623" x="3657600" y="2876550"/>
          <p14:tracePt t="30634" x="3657600" y="2890838"/>
          <p14:tracePt t="30639" x="3643313" y="2924175"/>
          <p14:tracePt t="30652" x="3629025" y="2952750"/>
          <p14:tracePt t="30669" x="3590925" y="3028950"/>
          <p14:tracePt t="30686" x="3562350" y="3162300"/>
          <p14:tracePt t="30702" x="3533775" y="3319463"/>
          <p14:tracePt t="30704" x="3533775" y="3381375"/>
          <p14:tracePt t="30719" x="3533775" y="3452813"/>
          <p14:tracePt t="30736" x="3533775" y="3457575"/>
          <p14:tracePt t="30755" x="3533775" y="3467100"/>
          <p14:tracePt t="31002" x="3533775" y="3476625"/>
          <p14:tracePt t="31013" x="3533775" y="3505200"/>
          <p14:tracePt t="31019" x="3533775" y="3543300"/>
          <p14:tracePt t="31036" x="3533775" y="3671888"/>
          <p14:tracePt t="31053" x="3533775" y="3810000"/>
          <p14:tracePt t="31069" x="3533775" y="3990975"/>
          <p14:tracePt t="31086" x="3533775" y="4133850"/>
          <p14:tracePt t="31103" x="3533775" y="4148138"/>
          <p14:tracePt t="31119" x="3529013" y="4152900"/>
          <p14:tracePt t="31487" x="3529013" y="4167188"/>
          <p14:tracePt t="31497" x="3543300" y="4186238"/>
          <p14:tracePt t="31503" x="3567113" y="4219575"/>
          <p14:tracePt t="31519" x="3657600" y="4343400"/>
          <p14:tracePt t="31536" x="3790950" y="4500563"/>
          <p14:tracePt t="31553" x="3957638" y="4633913"/>
          <p14:tracePt t="31570" x="4324350" y="4872038"/>
          <p14:tracePt t="31586" x="4548188" y="4957763"/>
          <p14:tracePt t="31603" x="4767263" y="5010150"/>
          <p14:tracePt t="31606" x="4881563" y="5029200"/>
          <p14:tracePt t="31619" x="5000625" y="5048250"/>
          <p14:tracePt t="31636" x="5472113" y="5072063"/>
          <p14:tracePt t="31653" x="5572125" y="5053013"/>
          <p14:tracePt t="31669" x="5819775" y="5000625"/>
          <p14:tracePt t="31688" x="6053138" y="4905375"/>
          <p14:tracePt t="31689" x="6186488" y="4848225"/>
          <p14:tracePt t="31703" x="6410325" y="4743450"/>
          <p14:tracePt t="31720" x="6772275" y="4548188"/>
          <p14:tracePt t="31736" x="6838950" y="4510088"/>
          <p14:tracePt t="31753" x="6972300" y="4376738"/>
          <p14:tracePt t="31770" x="7038975" y="4229100"/>
          <p14:tracePt t="31786" x="7058025" y="4133850"/>
          <p14:tracePt t="31803" x="7062788" y="4086225"/>
          <p14:tracePt t="31819" x="7072313" y="4057650"/>
          <p14:tracePt t="31836" x="7072313" y="4052888"/>
          <p14:tracePt t="35133" x="0" y="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Topology for Different MOFs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59488" y="1132369"/>
            <a:ext cx="8567546" cy="398719"/>
          </a:xfrm>
        </p:spPr>
        <p:txBody>
          <a:bodyPr/>
          <a:lstStyle/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There are more than 3000 topologies reported in the RCSR database.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" y="1401238"/>
            <a:ext cx="8974090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950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64"/>
    </mc:Choice>
    <mc:Fallback xmlns="">
      <p:transition spd="slow" advTm="14064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3017" x="3262313" y="1895475"/>
          <p14:tracePt t="3024" x="3248025" y="1876425"/>
          <p14:tracePt t="3033" x="3224213" y="1843088"/>
          <p14:tracePt t="3038" x="3214688" y="1833563"/>
          <p14:tracePt t="3055" x="3157538" y="1776413"/>
          <p14:tracePt t="3071" x="3105150" y="1738313"/>
          <p14:tracePt t="3088" x="3028950" y="1704975"/>
          <p14:tracePt t="3105" x="2967038" y="1681163"/>
          <p14:tracePt t="3121" x="2900363" y="1671638"/>
          <p14:tracePt t="3138" x="2843213" y="1671638"/>
          <p14:tracePt t="3154" x="2762250" y="1676400"/>
          <p14:tracePt t="3171" x="2657475" y="1695450"/>
          <p14:tracePt t="3188" x="2581275" y="1728788"/>
          <p14:tracePt t="3205" x="2505075" y="1757363"/>
          <p14:tracePt t="3221" x="2409825" y="1795463"/>
          <p14:tracePt t="3238" x="2376488" y="1814513"/>
          <p14:tracePt t="3254" x="2338388" y="1828800"/>
          <p14:tracePt t="3271" x="2300288" y="1862138"/>
          <p14:tracePt t="3288" x="2271713" y="1881188"/>
          <p14:tracePt t="3305" x="2266950" y="1885950"/>
          <p14:tracePt t="3321" x="2257425" y="1905000"/>
          <p14:tracePt t="3324" x="2243138" y="1924050"/>
          <p14:tracePt t="3338" x="2228850" y="1957388"/>
          <p14:tracePt t="3356" x="2224088" y="2000250"/>
          <p14:tracePt t="3371" x="2219325" y="2014538"/>
          <p14:tracePt t="3388" x="2219325" y="2043113"/>
          <p14:tracePt t="3405" x="2209800" y="2076450"/>
          <p14:tracePt t="3421" x="2224088" y="2152650"/>
          <p14:tracePt t="3438" x="2238375" y="2214563"/>
          <p14:tracePt t="3455" x="2252663" y="2247900"/>
          <p14:tracePt t="3471" x="2257425" y="2271713"/>
          <p14:tracePt t="3488" x="2262188" y="2276475"/>
          <p14:tracePt t="3505" x="2266950" y="2281238"/>
          <p14:tracePt t="3521" x="2271713" y="2286000"/>
          <p14:tracePt t="3538" x="2286000" y="2300288"/>
          <p14:tracePt t="3555" x="2286000" y="2305050"/>
          <p14:tracePt t="3572" x="2295525" y="2309813"/>
          <p14:tracePt t="3588" x="2295525" y="2314575"/>
          <p14:tracePt t="3954" x="2300288" y="2328863"/>
          <p14:tracePt t="3963" x="2319338" y="2376488"/>
          <p14:tracePt t="3973" x="2347913" y="2433638"/>
          <p14:tracePt t="3988" x="2409825" y="2547938"/>
          <p14:tracePt t="4005" x="2462213" y="2624138"/>
          <p14:tracePt t="4022" x="2500313" y="2676525"/>
          <p14:tracePt t="4038" x="2552700" y="2714625"/>
          <p14:tracePt t="4055" x="2633663" y="2767013"/>
          <p14:tracePt t="4072" x="2819400" y="2852738"/>
          <p14:tracePt t="4074" x="2909888" y="2881313"/>
          <p14:tracePt t="4089" x="3014663" y="2924175"/>
          <p14:tracePt t="4105" x="3286125" y="2976563"/>
          <p14:tracePt t="4122" x="3962400" y="2995613"/>
          <p14:tracePt t="4138" x="4691063" y="2981325"/>
          <p14:tracePt t="4141" x="5133975" y="2967038"/>
          <p14:tracePt t="4155" x="6029325" y="2876550"/>
          <p14:tracePt t="4172" x="7138988" y="2705100"/>
          <p14:tracePt t="4188" x="7477125" y="2605088"/>
          <p14:tracePt t="4205" x="8339138" y="2333625"/>
          <p14:tracePt t="4222" x="8701088" y="2176463"/>
          <p14:tracePt t="4238" x="8815388" y="2090738"/>
          <p14:tracePt t="4255" x="8829675" y="2076450"/>
          <p14:tracePt t="4272" x="8839200" y="2043113"/>
          <p14:tracePt t="4288" x="8839200" y="2038350"/>
          <p14:tracePt t="4305" x="8839200" y="2033588"/>
          <p14:tracePt t="4443" x="8839200" y="2028825"/>
          <p14:tracePt t="4464" x="8839200" y="2024063"/>
          <p14:tracePt t="4473" x="8824913" y="1995488"/>
          <p14:tracePt t="4483" x="8805863" y="1966913"/>
          <p14:tracePt t="4488" x="8791575" y="1933575"/>
          <p14:tracePt t="4505" x="8763000" y="1871663"/>
          <p14:tracePt t="4522" x="8677275" y="1766888"/>
          <p14:tracePt t="4538" x="8543925" y="1647825"/>
          <p14:tracePt t="4555" x="8396288" y="1543050"/>
          <p14:tracePt t="4572" x="8262938" y="1500188"/>
          <p14:tracePt t="4589" x="8086725" y="1466850"/>
          <p14:tracePt t="4605" x="7958138" y="1457325"/>
          <p14:tracePt t="4622" x="7881938" y="1457325"/>
          <p14:tracePt t="4638" x="7824788" y="1457325"/>
          <p14:tracePt t="4655" x="7748588" y="1457325"/>
          <p14:tracePt t="4672" x="7677150" y="1457325"/>
          <p14:tracePt t="4674" x="7624763" y="1476375"/>
          <p14:tracePt t="4688" x="7591425" y="1490663"/>
          <p14:tracePt t="4705" x="7443788" y="1533525"/>
          <p14:tracePt t="4722" x="7358063" y="1566863"/>
          <p14:tracePt t="4738" x="7286625" y="1590675"/>
          <p14:tracePt t="4740" x="7253288" y="1614488"/>
          <p14:tracePt t="4755" x="7167563" y="1657350"/>
          <p14:tracePt t="4772" x="7134225" y="1685925"/>
          <p14:tracePt t="4788" x="7053263" y="1752600"/>
          <p14:tracePt t="4805" x="6972300" y="1824038"/>
          <p14:tracePt t="4806" x="6924675" y="1885950"/>
          <p14:tracePt t="4822" x="6877050" y="1938338"/>
          <p14:tracePt t="4839" x="6848475" y="2000250"/>
          <p14:tracePt t="4855" x="6829425" y="2033588"/>
          <p14:tracePt t="4872" x="6796088" y="2100263"/>
          <p14:tracePt t="4889" x="6791325" y="2105025"/>
          <p14:tracePt t="4905" x="6791325" y="2128838"/>
          <p14:tracePt t="4922" x="6800850" y="2176463"/>
          <p14:tracePt t="4939" x="6829425" y="2228850"/>
          <p14:tracePt t="4955" x="6858000" y="2281238"/>
          <p14:tracePt t="4972" x="6862763" y="2305050"/>
          <p14:tracePt t="4989" x="6872288" y="2324100"/>
          <p14:tracePt t="5005" x="6877050" y="2333625"/>
          <p14:tracePt t="5022" x="6877050" y="2347913"/>
          <p14:tracePt t="5039" x="6881813" y="2357438"/>
          <p14:tracePt t="5055" x="6881813" y="2362200"/>
          <p14:tracePt t="5301" x="0" y="0"/>
        </p14:tracePtLst>
        <p14:tracePtLst>
          <p14:tracePt t="6311" x="1057275" y="1509713"/>
          <p14:tracePt t="6451" x="1062038" y="1509713"/>
          <p14:tracePt t="6456" x="1081088" y="1509713"/>
          <p14:tracePt t="6465" x="1109663" y="1509713"/>
          <p14:tracePt t="6476" x="1157288" y="1509713"/>
          <p14:tracePt t="6489" x="1223963" y="1504950"/>
          <p14:tracePt t="6506" x="1466850" y="1485900"/>
          <p14:tracePt t="6522" x="1843088" y="1447800"/>
          <p14:tracePt t="6539" x="2071688" y="1423988"/>
          <p14:tracePt t="6556" x="2300288" y="1414463"/>
          <p14:tracePt t="6573" x="2505075" y="1404938"/>
          <p14:tracePt t="6589" x="2695575" y="1395413"/>
          <p14:tracePt t="6606" x="2833688" y="1395413"/>
          <p14:tracePt t="6623" x="2990850" y="1385888"/>
          <p14:tracePt t="6639" x="3143250" y="1376363"/>
          <p14:tracePt t="6656" x="3300413" y="1357313"/>
          <p14:tracePt t="6673" x="3424238" y="1357313"/>
          <p14:tracePt t="6689" x="3443288" y="1352550"/>
          <p14:tracePt t="6707" x="3448050" y="1352550"/>
          <p14:tracePt t="7372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Representation for MOFs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607717"/>
              </p:ext>
            </p:extLst>
          </p:nvPr>
        </p:nvGraphicFramePr>
        <p:xfrm>
          <a:off x="1005018" y="1825367"/>
          <a:ext cx="7376982" cy="94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9497">
                  <a:extLst>
                    <a:ext uri="{9D8B030D-6E8A-4147-A177-3AD203B41FA5}">
                      <a16:colId xmlns:a16="http://schemas.microsoft.com/office/drawing/2014/main" val="991619940"/>
                    </a:ext>
                  </a:extLst>
                </a:gridCol>
                <a:gridCol w="1229497">
                  <a:extLst>
                    <a:ext uri="{9D8B030D-6E8A-4147-A177-3AD203B41FA5}">
                      <a16:colId xmlns:a16="http://schemas.microsoft.com/office/drawing/2014/main" val="3466118530"/>
                    </a:ext>
                  </a:extLst>
                </a:gridCol>
                <a:gridCol w="1229497">
                  <a:extLst>
                    <a:ext uri="{9D8B030D-6E8A-4147-A177-3AD203B41FA5}">
                      <a16:colId xmlns:a16="http://schemas.microsoft.com/office/drawing/2014/main" val="2352947702"/>
                    </a:ext>
                  </a:extLst>
                </a:gridCol>
                <a:gridCol w="1229497">
                  <a:extLst>
                    <a:ext uri="{9D8B030D-6E8A-4147-A177-3AD203B41FA5}">
                      <a16:colId xmlns:a16="http://schemas.microsoft.com/office/drawing/2014/main" val="3128137612"/>
                    </a:ext>
                  </a:extLst>
                </a:gridCol>
                <a:gridCol w="1229497">
                  <a:extLst>
                    <a:ext uri="{9D8B030D-6E8A-4147-A177-3AD203B41FA5}">
                      <a16:colId xmlns:a16="http://schemas.microsoft.com/office/drawing/2014/main" val="4004807204"/>
                    </a:ext>
                  </a:extLst>
                </a:gridCol>
                <a:gridCol w="1229497">
                  <a:extLst>
                    <a:ext uri="{9D8B030D-6E8A-4147-A177-3AD203B41FA5}">
                      <a16:colId xmlns:a16="http://schemas.microsoft.com/office/drawing/2014/main" val="82603826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Target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Feature 1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Feature 2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Feature 3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Feature</a:t>
                      </a:r>
                      <a:r>
                        <a:rPr lang="en-US" altLang="ko-KR" sz="1600" baseline="0" dirty="0" smtClean="0"/>
                        <a:t> 4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Feature 5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30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Methane Uptake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Framework Density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AV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ASA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Di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err="1" smtClean="0"/>
                        <a:t>Df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946072"/>
                  </a:ext>
                </a:extLst>
              </a:tr>
            </a:tbl>
          </a:graphicData>
        </a:graphic>
      </p:graphicFrame>
      <p:sp>
        <p:nvSpPr>
          <p:cNvPr id="9" name="Content Placeholder 6"/>
          <p:cNvSpPr>
            <a:spLocks noGrp="1"/>
          </p:cNvSpPr>
          <p:nvPr>
            <p:ph sz="quarter" idx="1"/>
          </p:nvPr>
        </p:nvSpPr>
        <p:spPr>
          <a:xfrm>
            <a:off x="159488" y="1132369"/>
            <a:ext cx="8567546" cy="398719"/>
          </a:xfrm>
        </p:spPr>
        <p:txBody>
          <a:bodyPr/>
          <a:lstStyle/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 trying to infer target properties, we initially imposed geometric features of the materials. </a:t>
            </a: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We can now look at this from a more “fundamental” representation of the MOFs by using the 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consitutient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parts as features. 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Now, let’s discuss briefly about “methane uptake”</a:t>
            </a: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758219"/>
              </p:ext>
            </p:extLst>
          </p:nvPr>
        </p:nvGraphicFramePr>
        <p:xfrm>
          <a:off x="1005018" y="4387335"/>
          <a:ext cx="4917988" cy="949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9497">
                  <a:extLst>
                    <a:ext uri="{9D8B030D-6E8A-4147-A177-3AD203B41FA5}">
                      <a16:colId xmlns:a16="http://schemas.microsoft.com/office/drawing/2014/main" val="991619940"/>
                    </a:ext>
                  </a:extLst>
                </a:gridCol>
                <a:gridCol w="1229497">
                  <a:extLst>
                    <a:ext uri="{9D8B030D-6E8A-4147-A177-3AD203B41FA5}">
                      <a16:colId xmlns:a16="http://schemas.microsoft.com/office/drawing/2014/main" val="3466118530"/>
                    </a:ext>
                  </a:extLst>
                </a:gridCol>
                <a:gridCol w="1229497">
                  <a:extLst>
                    <a:ext uri="{9D8B030D-6E8A-4147-A177-3AD203B41FA5}">
                      <a16:colId xmlns:a16="http://schemas.microsoft.com/office/drawing/2014/main" val="2352947702"/>
                    </a:ext>
                  </a:extLst>
                </a:gridCol>
                <a:gridCol w="1229497">
                  <a:extLst>
                    <a:ext uri="{9D8B030D-6E8A-4147-A177-3AD203B41FA5}">
                      <a16:colId xmlns:a16="http://schemas.microsoft.com/office/drawing/2014/main" val="31281376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Target</a:t>
                      </a:r>
                      <a:endParaRPr lang="ko-KR" altLang="en-US" sz="16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Feature 1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Feature 2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Feature 3</a:t>
                      </a:r>
                      <a:endParaRPr lang="ko-KR" altLang="en-US" sz="1600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30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Methane Uptake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Node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Edge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 smtClean="0"/>
                        <a:t>Topology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29460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60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51"/>
    </mc:Choice>
    <mc:Fallback xmlns="">
      <p:transition spd="slow" advTm="4555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7492" x="6962775" y="2152650"/>
          <p14:tracePt t="7558" x="6953250" y="2152650"/>
          <p14:tracePt t="7568" x="6943725" y="2147888"/>
          <p14:tracePt t="7577" x="6915150" y="2147888"/>
          <p14:tracePt t="7581" x="6877050" y="2143125"/>
          <p14:tracePt t="7598" x="6767513" y="2124075"/>
          <p14:tracePt t="7615" x="6691313" y="2114550"/>
          <p14:tracePt t="7617" x="6586538" y="2090738"/>
          <p14:tracePt t="7631" x="6396038" y="2062163"/>
          <p14:tracePt t="7648" x="6176963" y="2033588"/>
          <p14:tracePt t="7665" x="5834063" y="1985963"/>
          <p14:tracePt t="7682" x="5600700" y="1943100"/>
          <p14:tracePt t="7699" x="5410200" y="1933575"/>
          <p14:tracePt t="7715" x="5243513" y="1914525"/>
          <p14:tracePt t="7717" x="5114925" y="1914525"/>
          <p14:tracePt t="7731" x="5038725" y="1914525"/>
          <p14:tracePt t="7748" x="4872038" y="1905000"/>
          <p14:tracePt t="7765" x="4757738" y="1895475"/>
          <p14:tracePt t="7781" x="4629150" y="1895475"/>
          <p14:tracePt t="7785" x="4576763" y="1895475"/>
          <p14:tracePt t="7798" x="4533900" y="1895475"/>
          <p14:tracePt t="7815" x="4414838" y="1905000"/>
          <p14:tracePt t="7831" x="4333875" y="1914525"/>
          <p14:tracePt t="7848" x="4191000" y="1928813"/>
          <p14:tracePt t="7865" x="4057650" y="1947863"/>
          <p14:tracePt t="7882" x="4019550" y="1947863"/>
          <p14:tracePt t="7885" x="3990975" y="1957388"/>
          <p14:tracePt t="7898" x="3933825" y="1962150"/>
          <p14:tracePt t="7915" x="3857625" y="1971675"/>
          <p14:tracePt t="7931" x="3824288" y="1981200"/>
          <p14:tracePt t="7948" x="3790950" y="1995488"/>
          <p14:tracePt t="7965" x="3724275" y="2009775"/>
          <p14:tracePt t="7981" x="3652838" y="2024063"/>
          <p14:tracePt t="7998" x="3590925" y="2047875"/>
          <p14:tracePt t="8015" x="3529013" y="2062163"/>
          <p14:tracePt t="8032" x="3476625" y="2076450"/>
          <p14:tracePt t="8048" x="3438525" y="2095500"/>
          <p14:tracePt t="8065" x="3395663" y="2119313"/>
          <p14:tracePt t="8082" x="3352800" y="2138363"/>
          <p14:tracePt t="8098" x="3333750" y="2166938"/>
          <p14:tracePt t="8115" x="3290888" y="2195513"/>
          <p14:tracePt t="8117" x="3276600" y="2219325"/>
          <p14:tracePt t="8131" x="3248025" y="2262188"/>
          <p14:tracePt t="8148" x="3214688" y="2290763"/>
          <p14:tracePt t="8165" x="3162300" y="2381250"/>
          <p14:tracePt t="8182" x="3043238" y="2586038"/>
          <p14:tracePt t="8198" x="2986088" y="2676525"/>
          <p14:tracePt t="8215" x="2957513" y="2738438"/>
          <p14:tracePt t="8232" x="2947988" y="2762250"/>
          <p14:tracePt t="8248" x="2933700" y="2800350"/>
          <p14:tracePt t="8265" x="2928938" y="2833688"/>
          <p14:tracePt t="8281" x="2933700" y="2857500"/>
          <p14:tracePt t="8298" x="2952750" y="2886075"/>
          <p14:tracePt t="8315" x="2962275" y="2895600"/>
          <p14:tracePt t="8332" x="2976563" y="2919413"/>
          <p14:tracePt t="8348" x="2986088" y="2928938"/>
          <p14:tracePt t="8351" x="3000375" y="2943225"/>
          <p14:tracePt t="8365" x="3014663" y="2962275"/>
          <p14:tracePt t="8382" x="3028950" y="2967038"/>
          <p14:tracePt t="8398" x="3057525" y="2995613"/>
          <p14:tracePt t="8415" x="3109913" y="3043238"/>
          <p14:tracePt t="8432" x="3243263" y="3124200"/>
          <p14:tracePt t="8448" x="3319463" y="3157538"/>
          <p14:tracePt t="8465" x="3376613" y="3171825"/>
          <p14:tracePt t="8482" x="3471863" y="3186113"/>
          <p14:tracePt t="8498" x="3562350" y="3186113"/>
          <p14:tracePt t="8515" x="3690938" y="3195638"/>
          <p14:tracePt t="8532" x="3819525" y="3195638"/>
          <p14:tracePt t="8548" x="4010025" y="3195638"/>
          <p14:tracePt t="8565" x="4167188" y="3205163"/>
          <p14:tracePt t="8582" x="4319588" y="3205163"/>
          <p14:tracePt t="8598" x="4510088" y="3205163"/>
          <p14:tracePt t="8615" x="4648200" y="3205163"/>
          <p14:tracePt t="8632" x="4791075" y="3205163"/>
          <p14:tracePt t="8649" x="4991100" y="3205163"/>
          <p14:tracePt t="8665" x="5281613" y="3205163"/>
          <p14:tracePt t="8682" x="5534025" y="3205163"/>
          <p14:tracePt t="8698" x="5648325" y="3205163"/>
          <p14:tracePt t="8715" x="5943600" y="3205163"/>
          <p14:tracePt t="8732" x="6272213" y="3200400"/>
          <p14:tracePt t="8748" x="6486525" y="3200400"/>
          <p14:tracePt t="8765" x="6610350" y="3200400"/>
          <p14:tracePt t="8766" x="6724650" y="3200400"/>
          <p14:tracePt t="8782" x="6977063" y="3200400"/>
          <p14:tracePt t="8798" x="7319963" y="3176588"/>
          <p14:tracePt t="8815" x="7548563" y="3167063"/>
          <p14:tracePt t="8832" x="7724775" y="3148013"/>
          <p14:tracePt t="8848" x="7881938" y="3128963"/>
          <p14:tracePt t="8865" x="7934325" y="3114675"/>
          <p14:tracePt t="8867" x="7939088" y="3114675"/>
          <p14:tracePt t="8882" x="7943850" y="3114675"/>
          <p14:tracePt t="8899" x="7943850" y="3109913"/>
          <p14:tracePt t="8939" x="7943850" y="3100388"/>
          <p14:tracePt t="8959" x="7943850" y="3095625"/>
          <p14:tracePt t="8963" x="7948613" y="3062288"/>
          <p14:tracePt t="8973" x="7958138" y="3019425"/>
          <p14:tracePt t="8985" x="7967663" y="2981325"/>
          <p14:tracePt t="8999" x="8001000" y="2895600"/>
          <p14:tracePt t="9015" x="8048625" y="2781300"/>
          <p14:tracePt t="9032" x="8067675" y="2728913"/>
          <p14:tracePt t="9048" x="8101013" y="2562225"/>
          <p14:tracePt t="9065" x="8101013" y="2505075"/>
          <p14:tracePt t="9082" x="8101013" y="2443163"/>
          <p14:tracePt t="9098" x="8091488" y="2409825"/>
          <p14:tracePt t="9115" x="8081963" y="2386013"/>
          <p14:tracePt t="9132" x="8062913" y="2362200"/>
          <p14:tracePt t="9135" x="8053388" y="2347913"/>
          <p14:tracePt t="9148" x="8043863" y="2333625"/>
          <p14:tracePt t="9165" x="8015288" y="2309813"/>
          <p14:tracePt t="9182" x="7991475" y="2295525"/>
          <p14:tracePt t="9199" x="7958138" y="2281238"/>
          <p14:tracePt t="9201" x="7929563" y="2266950"/>
          <p14:tracePt t="9215" x="7915275" y="2257425"/>
          <p14:tracePt t="9232" x="7867650" y="2247900"/>
          <p14:tracePt t="9248" x="7848600" y="2233613"/>
          <p14:tracePt t="9265" x="7829550" y="2233613"/>
          <p14:tracePt t="9267" x="7810500" y="2224088"/>
          <p14:tracePt t="9282" x="7791450" y="2219325"/>
          <p14:tracePt t="9299" x="7767638" y="2214563"/>
          <p14:tracePt t="9315" x="7758113" y="2214563"/>
          <p14:tracePt t="9349" x="7758113" y="2205038"/>
          <p14:tracePt t="9485" x="7758113" y="2209800"/>
          <p14:tracePt t="9561" x="0" y="0"/>
        </p14:tracePtLst>
        <p14:tracePtLst>
          <p14:tracePt t="13164" x="1838325" y="2162175"/>
          <p14:tracePt t="13199" x="1838325" y="2157413"/>
          <p14:tracePt t="13209" x="1833563" y="2143125"/>
          <p14:tracePt t="13219" x="1819275" y="2124075"/>
          <p14:tracePt t="13234" x="1790700" y="2095500"/>
          <p14:tracePt t="13250" x="1747838" y="2066925"/>
          <p14:tracePt t="13267" x="1681163" y="2024063"/>
          <p14:tracePt t="13284" x="1581150" y="1981200"/>
          <p14:tracePt t="13300" x="1485900" y="1933575"/>
          <p14:tracePt t="13317" x="1385888" y="1895475"/>
          <p14:tracePt t="13319" x="1366838" y="1890713"/>
          <p14:tracePt t="13334" x="1338263" y="1881188"/>
          <p14:tracePt t="13350" x="1285875" y="1876425"/>
          <p14:tracePt t="13367" x="1195388" y="1876425"/>
          <p14:tracePt t="13384" x="1128713" y="1876425"/>
          <p14:tracePt t="13385" x="1100138" y="1876425"/>
          <p14:tracePt t="13400" x="1052513" y="1876425"/>
          <p14:tracePt t="13417" x="952500" y="1933575"/>
          <p14:tracePt t="13434" x="895350" y="1962150"/>
          <p14:tracePt t="13450" x="700088" y="2076450"/>
          <p14:tracePt t="13467" x="604838" y="2162175"/>
          <p14:tracePt t="13484" x="557213" y="2209800"/>
          <p14:tracePt t="13500" x="428625" y="2428875"/>
          <p14:tracePt t="13517" x="390525" y="2538413"/>
          <p14:tracePt t="13534" x="390525" y="2614613"/>
          <p14:tracePt t="13550" x="414338" y="2738438"/>
          <p14:tracePt t="13567" x="438150" y="2819400"/>
          <p14:tracePt t="13584" x="471488" y="2895600"/>
          <p14:tracePt t="13588" x="490538" y="2928938"/>
          <p14:tracePt t="13600" x="528638" y="2986088"/>
          <p14:tracePt t="13617" x="581025" y="3028950"/>
          <p14:tracePt t="13634" x="623888" y="3062288"/>
          <p14:tracePt t="13651" x="657225" y="3071813"/>
          <p14:tracePt t="13652" x="671513" y="3086100"/>
          <p14:tracePt t="13667" x="685800" y="3086100"/>
          <p14:tracePt t="13684" x="766763" y="3114675"/>
          <p14:tracePt t="13701" x="819150" y="3124200"/>
          <p14:tracePt t="13717" x="1023938" y="3138488"/>
          <p14:tracePt t="13718" x="1100138" y="3138488"/>
          <p14:tracePt t="13734" x="1281113" y="3100388"/>
          <p14:tracePt t="13750" x="1500188" y="3038475"/>
          <p14:tracePt t="13767" x="1790700" y="2914650"/>
          <p14:tracePt t="13784" x="1952625" y="2833688"/>
          <p14:tracePt t="13800" x="2090738" y="2738438"/>
          <p14:tracePt t="13817" x="2143125" y="2647950"/>
          <p14:tracePt t="13834" x="2171700" y="2562225"/>
          <p14:tracePt t="13850" x="2181225" y="2447925"/>
          <p14:tracePt t="13867" x="2176463" y="2366963"/>
          <p14:tracePt t="13884" x="2157413" y="2271713"/>
          <p14:tracePt t="13900" x="2124075" y="2171700"/>
          <p14:tracePt t="13917" x="2100263" y="2124075"/>
          <p14:tracePt t="13920" x="2095500" y="2109788"/>
          <p14:tracePt t="13934" x="2085975" y="2090738"/>
          <p14:tracePt t="13951" x="2066925" y="2052638"/>
          <p14:tracePt t="13967" x="2038350" y="2019300"/>
          <p14:tracePt t="13984" x="2014538" y="2000250"/>
          <p14:tracePt t="13987" x="2000250" y="1985963"/>
          <p14:tracePt t="14001" x="1962150" y="1966913"/>
          <p14:tracePt t="14017" x="1924050" y="1952625"/>
          <p14:tracePt t="14034" x="1900238" y="1938338"/>
          <p14:tracePt t="14051" x="1847850" y="1909763"/>
          <p14:tracePt t="14053" x="1819275" y="1900238"/>
          <p14:tracePt t="14067" x="1800225" y="1890713"/>
          <p14:tracePt t="14084" x="1790700" y="1890713"/>
          <p14:tracePt t="14425" x="0" y="0"/>
        </p14:tracePtLst>
        <p14:tracePtLst>
          <p14:tracePt t="23603" x="2714625" y="5367338"/>
          <p14:tracePt t="23607" x="2728913" y="5367338"/>
          <p14:tracePt t="23621" x="2728913" y="5362575"/>
          <p14:tracePt t="23638" x="2733675" y="5257800"/>
          <p14:tracePt t="23654" x="2733675" y="5238750"/>
          <p14:tracePt t="23671" x="2733675" y="5205413"/>
          <p14:tracePt t="23672" x="2733675" y="5200650"/>
          <p14:tracePt t="23688" x="2733675" y="5157788"/>
          <p14:tracePt t="23704" x="2733675" y="5110163"/>
          <p14:tracePt t="23721" x="2743200" y="5029200"/>
          <p14:tracePt t="23738" x="2743200" y="4953000"/>
          <p14:tracePt t="23755" x="2743200" y="4872038"/>
          <p14:tracePt t="23771" x="2743200" y="4833938"/>
          <p14:tracePt t="23788" x="2738438" y="4800600"/>
          <p14:tracePt t="23804" x="2719388" y="4757738"/>
          <p14:tracePt t="23821" x="2695575" y="4719638"/>
          <p14:tracePt t="23838" x="2671763" y="4686300"/>
          <p14:tracePt t="23855" x="2643188" y="4672013"/>
          <p14:tracePt t="23857" x="2624138" y="4657725"/>
          <p14:tracePt t="23871" x="2581275" y="4652963"/>
          <p14:tracePt t="23888" x="2552700" y="4638675"/>
          <p14:tracePt t="23905" x="2490788" y="4629150"/>
          <p14:tracePt t="23921" x="2414588" y="4629150"/>
          <p14:tracePt t="23922" x="2386013" y="4629150"/>
          <p14:tracePt t="23938" x="2328863" y="4633913"/>
          <p14:tracePt t="23955" x="2257425" y="4657725"/>
          <p14:tracePt t="23971" x="2200275" y="4691063"/>
          <p14:tracePt t="23988" x="2166938" y="4729163"/>
          <p14:tracePt t="24005" x="2128838" y="4781550"/>
          <p14:tracePt t="24022" x="2105025" y="4843463"/>
          <p14:tracePt t="24024" x="2095500" y="4886325"/>
          <p14:tracePt t="24038" x="2095500" y="4924425"/>
          <p14:tracePt t="24055" x="2095500" y="5000625"/>
          <p14:tracePt t="24071" x="2128838" y="5100638"/>
          <p14:tracePt t="24088" x="2152650" y="5133975"/>
          <p14:tracePt t="24090" x="2166938" y="5148263"/>
          <p14:tracePt t="24104" x="2200275" y="5162550"/>
          <p14:tracePt t="24121" x="2224088" y="5176838"/>
          <p14:tracePt t="24138" x="2266950" y="5191125"/>
          <p14:tracePt t="24155" x="2305050" y="5205413"/>
          <p14:tracePt t="24171" x="2328863" y="5210175"/>
          <p14:tracePt t="24188" x="2400300" y="5191125"/>
          <p14:tracePt t="24205" x="2457450" y="5162550"/>
          <p14:tracePt t="24221" x="2686050" y="5053013"/>
          <p14:tracePt t="24238" x="2743200" y="5019675"/>
          <p14:tracePt t="24255" x="2747963" y="5014913"/>
          <p14:tracePt t="24378" x="2738438" y="5014913"/>
          <p14:tracePt t="24389" x="2733675" y="5014913"/>
          <p14:tracePt t="24393" x="2728913" y="5019675"/>
          <p14:tracePt t="24405" x="2728913" y="5048250"/>
          <p14:tracePt t="24421" x="2728913" y="5133975"/>
          <p14:tracePt t="24438" x="2728913" y="5200650"/>
          <p14:tracePt t="24455" x="2733675" y="5281613"/>
          <p14:tracePt t="24471" x="2747963" y="5353050"/>
          <p14:tracePt t="24488" x="2762250" y="5453063"/>
          <p14:tracePt t="24505" x="2762250" y="5472113"/>
          <p14:tracePt t="24522" x="2771775" y="5472113"/>
          <p14:tracePt t="24565" x="2771775" y="5476875"/>
          <p14:tracePt t="24655" x="2771775" y="5481638"/>
          <p14:tracePt t="24666" x="2776538" y="5486400"/>
          <p14:tracePt t="24672" x="2781300" y="5491163"/>
          <p14:tracePt t="24688" x="2790825" y="5505450"/>
          <p14:tracePt t="24705" x="2933700" y="5557838"/>
          <p14:tracePt t="24722" x="3014663" y="5572125"/>
          <p14:tracePt t="24738" x="3086100" y="5572125"/>
          <p14:tracePt t="24755" x="3186113" y="5567363"/>
          <p14:tracePt t="24772" x="3295650" y="5534025"/>
          <p14:tracePt t="24788" x="3409950" y="5495925"/>
          <p14:tracePt t="24792" x="3448050" y="5486400"/>
          <p14:tracePt t="24805" x="3495675" y="5462588"/>
          <p14:tracePt t="24822" x="3557588" y="5419725"/>
          <p14:tracePt t="24838" x="3576638" y="5400675"/>
          <p14:tracePt t="24855" x="3595688" y="5391150"/>
          <p14:tracePt t="24872" x="3600450" y="5376863"/>
          <p14:tracePt t="24888" x="3619500" y="5357813"/>
          <p14:tracePt t="24905" x="3638550" y="5338763"/>
          <p14:tracePt t="24922" x="3686175" y="5276850"/>
          <p14:tracePt t="24923" x="3700463" y="5248275"/>
          <p14:tracePt t="24938" x="3729038" y="5210175"/>
          <p14:tracePt t="24955" x="3757613" y="5181600"/>
          <p14:tracePt t="24971" x="3762375" y="5176838"/>
          <p14:tracePt t="24988" x="3786188" y="5148263"/>
          <p14:tracePt t="25005" x="3810000" y="5110163"/>
          <p14:tracePt t="25022" x="3824288" y="5072063"/>
          <p14:tracePt t="25038" x="3838575" y="5019675"/>
          <p14:tracePt t="25055" x="3843338" y="4972050"/>
          <p14:tracePt t="25072" x="3843338" y="4881563"/>
          <p14:tracePt t="25088" x="3824288" y="4810125"/>
          <p14:tracePt t="25105" x="3795713" y="4757738"/>
          <p14:tracePt t="25122" x="3767138" y="4738688"/>
          <p14:tracePt t="25138" x="3743325" y="4733925"/>
          <p14:tracePt t="25155" x="3648075" y="4733925"/>
          <p14:tracePt t="25172" x="3619500" y="4738688"/>
          <p14:tracePt t="25188" x="3557588" y="4757738"/>
          <p14:tracePt t="25205" x="3448050" y="4838700"/>
          <p14:tracePt t="25222" x="3367088" y="4919663"/>
          <p14:tracePt t="25238" x="3267075" y="5057775"/>
          <p14:tracePt t="25255" x="3248025" y="5114925"/>
          <p14:tracePt t="25257" x="3228975" y="5167313"/>
          <p14:tracePt t="25273" x="3219450" y="5272088"/>
          <p14:tracePt t="25288" x="3238500" y="5372100"/>
          <p14:tracePt t="25306" x="3267075" y="5414963"/>
          <p14:tracePt t="25322" x="3309938" y="5434013"/>
          <p14:tracePt t="25339" x="3352800" y="5453063"/>
          <p14:tracePt t="25355" x="3433763" y="5472113"/>
          <p14:tracePt t="25357" x="3486150" y="5481638"/>
          <p14:tracePt t="25372" x="3552825" y="5491163"/>
          <p14:tracePt t="25388" x="3705225" y="5491163"/>
          <p14:tracePt t="25405" x="3910013" y="5453063"/>
          <p14:tracePt t="25407" x="3990975" y="5424488"/>
          <p14:tracePt t="25422" x="4100513" y="5376863"/>
          <p14:tracePt t="25438" x="4138613" y="5348288"/>
          <p14:tracePt t="25565" x="4133850" y="5348288"/>
          <p14:tracePt t="25575" x="4124325" y="5348288"/>
          <p14:tracePt t="25599" x="4124325" y="5353050"/>
          <p14:tracePt t="25604" x="4129088" y="5391150"/>
          <p14:tracePt t="25615" x="4152900" y="5434013"/>
          <p14:tracePt t="25625" x="4191000" y="5467350"/>
          <p14:tracePt t="25639" x="4271963" y="5562600"/>
          <p14:tracePt t="25655" x="4352925" y="5619750"/>
          <p14:tracePt t="25672" x="4476750" y="5676900"/>
          <p14:tracePt t="25689" x="4619625" y="5710238"/>
          <p14:tracePt t="25705" x="4824413" y="5700713"/>
          <p14:tracePt t="25722" x="4981575" y="5662613"/>
          <p14:tracePt t="25738" x="5119688" y="5614988"/>
          <p14:tracePt t="25755" x="5314950" y="5534025"/>
          <p14:tracePt t="25772" x="5491163" y="5448300"/>
          <p14:tracePt t="25789" x="5629275" y="5362575"/>
          <p14:tracePt t="25805" x="5743575" y="5262563"/>
          <p14:tracePt t="25806" x="5767388" y="5238750"/>
          <p14:tracePt t="25822" x="5786438" y="5224463"/>
          <p14:tracePt t="25839" x="5800725" y="5210175"/>
          <p14:tracePt t="25855" x="5800725" y="5200650"/>
          <p14:tracePt t="25872" x="5805488" y="5200650"/>
          <p14:tracePt t="25889" x="5824538" y="5200650"/>
          <p14:tracePt t="25905" x="5848350" y="5200650"/>
          <p14:tracePt t="25922" x="5872163" y="5200650"/>
          <p14:tracePt t="25939" x="5881688" y="5191125"/>
          <p14:tracePt t="25955" x="5886450" y="5191125"/>
          <p14:tracePt t="25972" x="5891213" y="5191125"/>
          <p14:tracePt t="25989" x="5891213" y="5181600"/>
          <p14:tracePt t="26005" x="5881688" y="5148263"/>
          <p14:tracePt t="26007" x="5881688" y="5129213"/>
          <p14:tracePt t="26022" x="5872163" y="5100638"/>
          <p14:tracePt t="26039" x="5857875" y="5072063"/>
          <p14:tracePt t="26042" x="5834063" y="5057775"/>
          <p14:tracePt t="26055" x="5800725" y="5005388"/>
          <p14:tracePt t="26072" x="5715000" y="4895850"/>
          <p14:tracePt t="26089" x="5681663" y="4867275"/>
          <p14:tracePt t="26105" x="5629275" y="4838700"/>
          <p14:tracePt t="26122" x="5557838" y="4814888"/>
          <p14:tracePt t="26139" x="5476875" y="4805363"/>
          <p14:tracePt t="26155" x="5419725" y="4805363"/>
          <p14:tracePt t="26172" x="5372100" y="4805363"/>
          <p14:tracePt t="26174" x="5343525" y="4805363"/>
          <p14:tracePt t="26189" x="5295900" y="4810125"/>
          <p14:tracePt t="26205" x="5243513" y="4824413"/>
          <p14:tracePt t="26222" x="5157788" y="4857750"/>
          <p14:tracePt t="26239" x="5091113" y="4919663"/>
          <p14:tracePt t="26255" x="5033963" y="4976813"/>
          <p14:tracePt t="26272" x="4991100" y="5043488"/>
          <p14:tracePt t="26275" x="4967288" y="5086350"/>
          <p14:tracePt t="26289" x="4957763" y="5129213"/>
          <p14:tracePt t="26306" x="4924425" y="5200650"/>
          <p14:tracePt t="26322" x="4924425" y="5291138"/>
          <p14:tracePt t="26339" x="4976813" y="5419725"/>
          <p14:tracePt t="26341" x="4991100" y="5438775"/>
          <p14:tracePt t="26355" x="5005388" y="5462588"/>
          <p14:tracePt t="26372" x="5038725" y="5505450"/>
          <p14:tracePt t="26389" x="5067300" y="5529263"/>
          <p14:tracePt t="26405" x="5129213" y="5572125"/>
          <p14:tracePt t="26407" x="5195888" y="5591175"/>
          <p14:tracePt t="26422" x="5300663" y="5600700"/>
          <p14:tracePt t="26439" x="5419725" y="5586413"/>
          <p14:tracePt t="26455" x="5486400" y="5562600"/>
          <p14:tracePt t="26472" x="5667375" y="5481638"/>
          <p14:tracePt t="26489" x="5710238" y="5457825"/>
          <p14:tracePt t="26505" x="5719763" y="5453063"/>
          <p14:tracePt t="26522" x="5719763" y="5448300"/>
          <p14:tracePt t="26605" x="5715000" y="5448300"/>
          <p14:tracePt t="26685" x="5710238" y="5448300"/>
          <p14:tracePt t="26694" x="5705475" y="5448300"/>
          <p14:tracePt t="26701" x="5700713" y="5448300"/>
          <p14:tracePt t="26711" x="5695950" y="5448300"/>
          <p14:tracePt t="26722" x="5686425" y="5453063"/>
          <p14:tracePt t="26739" x="5667375" y="5514975"/>
          <p14:tracePt t="26756" x="5638800" y="5581650"/>
          <p14:tracePt t="26772" x="5624513" y="5600700"/>
          <p14:tracePt t="26792" x="5391150" y="5762625"/>
          <p14:tracePt t="26796" x="5353050" y="5762625"/>
          <p14:tracePt t="26808" x="5281613" y="5795963"/>
          <p14:tracePt t="26822" x="5157788" y="5862638"/>
          <p14:tracePt t="26839" x="5033963" y="5929313"/>
          <p14:tracePt t="26857" x="4795838" y="5995988"/>
          <p14:tracePt t="26873" x="4638675" y="6034088"/>
          <p14:tracePt t="26889" x="4519613" y="6072188"/>
          <p14:tracePt t="26906" x="4357688" y="6110288"/>
          <p14:tracePt t="26922" x="4191000" y="6129338"/>
          <p14:tracePt t="26939" x="3895725" y="6143625"/>
          <p14:tracePt t="26956" x="3652838" y="6153150"/>
          <p14:tracePt t="26973" x="3438525" y="6162675"/>
          <p14:tracePt t="26989" x="3286125" y="6162675"/>
          <p14:tracePt t="27006" x="3248025" y="6162675"/>
          <p14:tracePt t="27022" x="3228975" y="6162675"/>
          <p14:tracePt t="27045" x="3224213" y="6162675"/>
          <p14:tracePt t="27057" x="3219450" y="6162675"/>
          <p14:tracePt t="27072" x="3200400" y="6162675"/>
          <p14:tracePt t="27089" x="3171825" y="6162675"/>
          <p14:tracePt t="27106" x="3138488" y="6157913"/>
          <p14:tracePt t="27122" x="3109913" y="6143625"/>
          <p14:tracePt t="27139" x="3076575" y="6119813"/>
          <p14:tracePt t="27156" x="3038475" y="6100763"/>
          <p14:tracePt t="27172" x="3024188" y="6096000"/>
          <p14:tracePt t="27189" x="3014663" y="6081713"/>
          <p14:tracePt t="27191" x="3014663" y="6076950"/>
          <p14:tracePt t="27206" x="3005138" y="6072188"/>
          <p14:tracePt t="27223" x="3005138" y="6067425"/>
          <p14:tracePt t="27239" x="3000375" y="6043613"/>
          <p14:tracePt t="27256" x="3005138" y="5800725"/>
          <p14:tracePt t="27273" x="3024188" y="5734050"/>
          <p14:tracePt t="27289" x="3043238" y="5629275"/>
          <p14:tracePt t="27290" x="3057525" y="5595938"/>
          <p14:tracePt t="27306" x="3086100" y="5510213"/>
          <p14:tracePt t="27322" x="3100388" y="5457825"/>
          <p14:tracePt t="27339" x="3119438" y="5434013"/>
          <p14:tracePt t="27356" x="3133725" y="5419725"/>
          <p14:tracePt t="27373" x="3143250" y="5410200"/>
          <p14:tracePt t="27389" x="3152775" y="5410200"/>
          <p14:tracePt t="27406" x="3162300" y="5410200"/>
          <p14:tracePt t="27423" x="3205163" y="5410200"/>
          <p14:tracePt t="27439" x="3305175" y="5410200"/>
          <p14:tracePt t="27456" x="3624263" y="5410200"/>
          <p14:tracePt t="27459" x="3948113" y="5453063"/>
          <p14:tracePt t="27472" x="4652963" y="5514975"/>
          <p14:tracePt t="27489" x="5524500" y="5600700"/>
          <p14:tracePt t="27506" x="6176963" y="5634038"/>
          <p14:tracePt t="27523" x="6577013" y="5629275"/>
          <p14:tracePt t="27525" x="6905625" y="5562600"/>
          <p14:tracePt t="27539" x="7100888" y="5529263"/>
          <p14:tracePt t="27556" x="7153275" y="5524500"/>
          <p14:tracePt t="27573" x="7200900" y="5510213"/>
          <p14:tracePt t="27589" x="7243763" y="5476875"/>
          <p14:tracePt t="27606" x="7248525" y="5462588"/>
          <p14:tracePt t="27623" x="7253288" y="5453063"/>
          <p14:tracePt t="27624" x="7253288" y="5448300"/>
          <p14:tracePt t="27639" x="7253288" y="5443538"/>
          <p14:tracePt t="27656" x="7253288" y="5405438"/>
          <p14:tracePt t="27673" x="7262813" y="5348288"/>
          <p14:tracePt t="27690" x="7262813" y="5324475"/>
          <p14:tracePt t="27692" x="7262813" y="5314950"/>
          <p14:tracePt t="27706" x="7262813" y="5281613"/>
          <p14:tracePt t="27723" x="7262813" y="5267325"/>
          <p14:tracePt t="27739" x="7262813" y="5262563"/>
          <p14:tracePt t="28049" x="7262813" y="5257800"/>
          <p14:tracePt t="28060" x="7234238" y="5229225"/>
          <p14:tracePt t="28064" x="7200900" y="5205413"/>
          <p14:tracePt t="28075" x="7177088" y="5172075"/>
          <p14:tracePt t="28090" x="7096125" y="5110163"/>
          <p14:tracePt t="28106" x="6972300" y="5033963"/>
          <p14:tracePt t="28123" x="6905625" y="5000625"/>
          <p14:tracePt t="28140" x="6867525" y="4981575"/>
          <p14:tracePt t="28156" x="6829425" y="4967288"/>
          <p14:tracePt t="28160" x="6819900" y="4967288"/>
          <p14:tracePt t="28173" x="6815138" y="4962525"/>
          <p14:tracePt t="28190" x="6810375" y="4957763"/>
          <p14:tracePt t="28206" x="6796088" y="4957763"/>
          <p14:tracePt t="28223" x="6791325" y="4948238"/>
          <p14:tracePt t="28225" x="6757988" y="4933950"/>
          <p14:tracePt t="28240" x="6715125" y="4929188"/>
          <p14:tracePt t="28256" x="6562725" y="4872038"/>
          <p14:tracePt t="28273" x="6419850" y="4843463"/>
          <p14:tracePt t="28290" x="6343650" y="4819650"/>
          <p14:tracePt t="28306" x="6281738" y="4795838"/>
          <p14:tracePt t="28323" x="6186488" y="4772025"/>
          <p14:tracePt t="28340" x="6129338" y="4748213"/>
          <p14:tracePt t="28356" x="6057900" y="4729163"/>
          <p14:tracePt t="28373" x="5972175" y="4714875"/>
          <p14:tracePt t="28390" x="5824538" y="4681538"/>
          <p14:tracePt t="28407" x="5691188" y="4638675"/>
          <p14:tracePt t="28423" x="5624513" y="4619625"/>
          <p14:tracePt t="28441" x="5391150" y="4581525"/>
          <p14:tracePt t="28444" x="5276850" y="4567238"/>
          <p14:tracePt t="28456" x="4995863" y="4557713"/>
          <p14:tracePt t="28473" x="4500563" y="4557713"/>
          <p14:tracePt t="28490" x="3714750" y="4586288"/>
          <p14:tracePt t="28508" x="3176588" y="4648200"/>
          <p14:tracePt t="28523" x="2767013" y="4743450"/>
          <p14:tracePt t="28541" x="2409825" y="4886325"/>
          <p14:tracePt t="28557" x="2247900" y="4991100"/>
          <p14:tracePt t="28573" x="2119313" y="5100638"/>
          <p14:tracePt t="28590" x="2038350" y="5162550"/>
          <p14:tracePt t="28607" x="1914525" y="5238750"/>
          <p14:tracePt t="28623" x="1771650" y="5338763"/>
          <p14:tracePt t="28640" x="1585913" y="5434013"/>
          <p14:tracePt t="28656" x="1423988" y="5500688"/>
          <p14:tracePt t="28673" x="1314450" y="5538788"/>
          <p14:tracePt t="28675" x="1247775" y="5557838"/>
          <p14:tracePt t="28690" x="1219200" y="5562600"/>
          <p14:tracePt t="28707" x="1200150" y="5572125"/>
          <p14:tracePt t="28710" x="1195388" y="5572125"/>
          <p14:tracePt t="28725" x="1190625" y="5572125"/>
          <p14:tracePt t="28779" x="1195388" y="5572125"/>
          <p14:tracePt t="28789" x="1200150" y="5572125"/>
          <p14:tracePt t="28801" x="1204913" y="5567363"/>
          <p14:tracePt t="28807" x="1219200" y="5557838"/>
          <p14:tracePt t="28823" x="1247775" y="5524500"/>
          <p14:tracePt t="28840" x="1262063" y="5448300"/>
          <p14:tracePt t="28857" x="1295400" y="5386388"/>
          <p14:tracePt t="28873" x="1323975" y="5343525"/>
          <p14:tracePt t="28890" x="1357313" y="5291138"/>
          <p14:tracePt t="28907" x="1443038" y="5210175"/>
          <p14:tracePt t="28923" x="1495425" y="5162550"/>
          <p14:tracePt t="28940" x="1547813" y="5124450"/>
          <p14:tracePt t="28956" x="1600200" y="5105400"/>
          <p14:tracePt t="28973" x="1690688" y="5072063"/>
          <p14:tracePt t="28976" x="1733550" y="5053013"/>
          <p14:tracePt t="28990" x="1871663" y="5005388"/>
          <p14:tracePt t="29007" x="1938338" y="4976813"/>
          <p14:tracePt t="29024" x="2071688" y="4929188"/>
          <p14:tracePt t="29040" x="2119313" y="4905375"/>
          <p14:tracePt t="29044" x="2128838" y="4900613"/>
          <p14:tracePt t="29057" x="2143125" y="4895850"/>
          <p14:tracePt t="29193" x="2143125" y="4933950"/>
          <p14:tracePt t="29203" x="2143125" y="5024438"/>
          <p14:tracePt t="29213" x="2143125" y="5114925"/>
          <p14:tracePt t="29223" x="2143125" y="5229225"/>
          <p14:tracePt t="29240" x="2138363" y="5476875"/>
          <p14:tracePt t="29257" x="2119313" y="5586413"/>
          <p14:tracePt t="29273" x="2109788" y="5624513"/>
          <p14:tracePt t="29274" x="2105025" y="5648325"/>
          <p14:tracePt t="29290" x="2100263" y="5667375"/>
          <p14:tracePt t="29307" x="2085975" y="5681663"/>
          <p14:tracePt t="29335" x="2081213" y="5686425"/>
          <p14:tracePt t="29340" x="2076450" y="5686425"/>
          <p14:tracePt t="29357" x="2066925" y="5686425"/>
          <p14:tracePt t="29373" x="2005013" y="5705475"/>
          <p14:tracePt t="29376" x="1938338" y="5729288"/>
          <p14:tracePt t="29390" x="1743075" y="5757863"/>
          <p14:tracePt t="29407" x="1590675" y="5757863"/>
          <p14:tracePt t="29423" x="1400175" y="5757863"/>
          <p14:tracePt t="29440" x="1166813" y="5753100"/>
          <p14:tracePt t="29457" x="1000125" y="5734050"/>
          <p14:tracePt t="29473" x="914400" y="5705475"/>
          <p14:tracePt t="29490" x="842963" y="5681663"/>
          <p14:tracePt t="29507" x="800100" y="5648325"/>
          <p14:tracePt t="29523" x="738188" y="5581650"/>
          <p14:tracePt t="29540" x="690563" y="5529263"/>
          <p14:tracePt t="29557" x="633413" y="5414963"/>
          <p14:tracePt t="29574" x="557213" y="5200650"/>
          <p14:tracePt t="29576" x="538163" y="5119688"/>
          <p14:tracePt t="29590" x="528638" y="5038725"/>
          <p14:tracePt t="29607" x="528638" y="5029200"/>
          <p14:tracePt t="29623" x="528638" y="5000625"/>
          <p14:tracePt t="29640" x="542925" y="4976813"/>
          <p14:tracePt t="29642" x="552450" y="4957763"/>
          <p14:tracePt t="29657" x="585788" y="4905375"/>
          <p14:tracePt t="29674" x="676275" y="4776788"/>
          <p14:tracePt t="29690" x="733425" y="4729163"/>
          <p14:tracePt t="29707" x="885825" y="4648200"/>
          <p14:tracePt t="29709" x="966788" y="4610100"/>
          <p14:tracePt t="29724" x="1238250" y="4529138"/>
          <p14:tracePt t="29740" x="1419225" y="4500563"/>
          <p14:tracePt t="29757" x="1562100" y="4491038"/>
          <p14:tracePt t="29774" x="1728788" y="4505325"/>
          <p14:tracePt t="29791" x="1990725" y="4619625"/>
          <p14:tracePt t="29807" x="2209800" y="4748213"/>
          <p14:tracePt t="29824" x="2290763" y="4819650"/>
          <p14:tracePt t="29840" x="2324100" y="4848225"/>
          <p14:tracePt t="29857" x="2338388" y="4857750"/>
          <p14:tracePt t="29874" x="2343150" y="4876800"/>
          <p14:tracePt t="29890" x="2343150" y="4886325"/>
          <p14:tracePt t="29907" x="2343150" y="4895850"/>
          <p14:tracePt t="29908" x="2343150" y="4905375"/>
          <p14:tracePt t="29923" x="2343150" y="4910138"/>
          <p14:tracePt t="29940" x="2333625" y="4910138"/>
          <p14:tracePt t="29957" x="2328863" y="4914900"/>
          <p14:tracePt t="29974" x="2324100" y="4914900"/>
          <p14:tracePt t="30097" x="2324100" y="4919663"/>
          <p14:tracePt t="30107" x="0" y="0"/>
        </p14:tracePtLst>
        <p14:tracePtLst>
          <p14:tracePt t="37455" x="1952625" y="2195513"/>
          <p14:tracePt t="37491" x="1943100" y="2181225"/>
          <p14:tracePt t="37528" x="1924050" y="2176463"/>
          <p14:tracePt t="37532" x="1881188" y="2143125"/>
          <p14:tracePt t="37543" x="1814513" y="2124075"/>
          <p14:tracePt t="37560" x="1704975" y="2066925"/>
          <p14:tracePt t="37577" x="1609725" y="2047875"/>
          <p14:tracePt t="37581" x="1543050" y="2038350"/>
          <p14:tracePt t="37593" x="1514475" y="2038350"/>
          <p14:tracePt t="37610" x="1452563" y="2038350"/>
          <p14:tracePt t="37627" x="1409700" y="2052638"/>
          <p14:tracePt t="37644" x="1371600" y="2071688"/>
          <p14:tracePt t="37646" x="1352550" y="2076450"/>
          <p14:tracePt t="37660" x="1300163" y="2105025"/>
          <p14:tracePt t="37677" x="1223963" y="2166938"/>
          <p14:tracePt t="37693" x="1095375" y="2262188"/>
          <p14:tracePt t="37710" x="1014413" y="2333625"/>
          <p14:tracePt t="37727" x="933450" y="2405063"/>
          <p14:tracePt t="37744" x="876300" y="2462213"/>
          <p14:tracePt t="37746" x="862013" y="2481263"/>
          <p14:tracePt t="37760" x="847725" y="2505075"/>
          <p14:tracePt t="37777" x="847725" y="2519363"/>
          <p14:tracePt t="37794" x="842963" y="2566988"/>
          <p14:tracePt t="37810" x="890588" y="2643188"/>
          <p14:tracePt t="37827" x="938213" y="2705100"/>
          <p14:tracePt t="37843" x="981075" y="2743200"/>
          <p14:tracePt t="37860" x="1023938" y="2771775"/>
          <p14:tracePt t="37877" x="1066800" y="2786063"/>
          <p14:tracePt t="37879" x="1081088" y="2790825"/>
          <p14:tracePt t="37894" x="1109663" y="2800350"/>
          <p14:tracePt t="37910" x="1214438" y="2814638"/>
          <p14:tracePt t="37927" x="1395413" y="2814638"/>
          <p14:tracePt t="37944" x="1562100" y="2790825"/>
          <p14:tracePt t="37946" x="1628775" y="2771775"/>
          <p14:tracePt t="37960" x="1752600" y="2714625"/>
          <p14:tracePt t="37977" x="1824038" y="2686050"/>
          <p14:tracePt t="37994" x="1871663" y="2657475"/>
          <p14:tracePt t="38010" x="1890713" y="2633663"/>
          <p14:tracePt t="38027" x="1905000" y="2552700"/>
          <p14:tracePt t="38044" x="1905000" y="2476500"/>
          <p14:tracePt t="38061" x="1905000" y="2371725"/>
          <p14:tracePt t="38077" x="1905000" y="2290763"/>
          <p14:tracePt t="38093" x="1905000" y="2257425"/>
          <p14:tracePt t="38110" x="1905000" y="2252663"/>
          <p14:tracePt t="38243" x="0" y="0"/>
        </p14:tracePtLst>
        <p14:tracePtLst>
          <p14:tracePt t="38704" x="2162175" y="4167188"/>
          <p14:tracePt t="38709" x="2162175" y="4162425"/>
          <p14:tracePt t="38749" x="2166938" y="4162425"/>
          <p14:tracePt t="38965" x="2133600" y="4176713"/>
          <p14:tracePt t="38974" x="2076450" y="4205288"/>
          <p14:tracePt t="38981" x="2033588" y="4233863"/>
          <p14:tracePt t="38994" x="1881188" y="4300538"/>
          <p14:tracePt t="39011" x="1814513" y="4329113"/>
          <p14:tracePt t="39027" x="1628775" y="4391025"/>
          <p14:tracePt t="39044" x="1452563" y="4438650"/>
          <p14:tracePt t="39061" x="1404938" y="4438650"/>
          <p14:tracePt t="39077" x="1328738" y="4462463"/>
          <p14:tracePt t="39094" x="1252538" y="4486275"/>
          <p14:tracePt t="39111" x="1209675" y="4500563"/>
          <p14:tracePt t="39127" x="1181100" y="4514850"/>
          <p14:tracePt t="39144" x="1162050" y="4519613"/>
          <p14:tracePt t="39161" x="1128713" y="4543425"/>
          <p14:tracePt t="39162" x="1095375" y="4557713"/>
          <p14:tracePt t="39177" x="1033463" y="4595813"/>
          <p14:tracePt t="39194" x="942975" y="4657725"/>
          <p14:tracePt t="39211" x="885825" y="4705350"/>
          <p14:tracePt t="39227" x="842963" y="4752975"/>
          <p14:tracePt t="39244" x="781050" y="4829175"/>
          <p14:tracePt t="39261" x="742950" y="4929188"/>
          <p14:tracePt t="39277" x="723900" y="5048250"/>
          <p14:tracePt t="39294" x="728663" y="5162550"/>
          <p14:tracePt t="39311" x="823913" y="5338763"/>
          <p14:tracePt t="39327" x="895350" y="5429250"/>
          <p14:tracePt t="39344" x="976313" y="5514975"/>
          <p14:tracePt t="39361" x="1019175" y="5543550"/>
          <p14:tracePt t="39363" x="1033463" y="5548313"/>
          <p14:tracePt t="39377" x="1052513" y="5562600"/>
          <p14:tracePt t="39394" x="1185863" y="5586413"/>
          <p14:tracePt t="39411" x="1223963" y="5586413"/>
          <p14:tracePt t="39428" x="1304925" y="5595938"/>
          <p14:tracePt t="39430" x="1343025" y="5595938"/>
          <p14:tracePt t="39444" x="1528763" y="5557838"/>
          <p14:tracePt t="39461" x="1685925" y="5510213"/>
          <p14:tracePt t="39478" x="1795463" y="5472113"/>
          <p14:tracePt t="39494" x="1857375" y="5453063"/>
          <p14:tracePt t="39511" x="1890713" y="5438775"/>
          <p14:tracePt t="39528" x="1928813" y="5386388"/>
          <p14:tracePt t="39544" x="1971675" y="5286375"/>
          <p14:tracePt t="39561" x="2014538" y="5100638"/>
          <p14:tracePt t="39577" x="2043113" y="4972050"/>
          <p14:tracePt t="39594" x="2052638" y="4895850"/>
          <p14:tracePt t="39611" x="2052638" y="4891088"/>
          <p14:tracePt t="39879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Methane Uptake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"/>
          </p:nvPr>
        </p:nvSpPr>
        <p:spPr>
          <a:xfrm>
            <a:off x="159488" y="1132369"/>
            <a:ext cx="8567546" cy="398719"/>
          </a:xfrm>
        </p:spPr>
        <p:txBody>
          <a:bodyPr/>
          <a:lstStyle/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quantity that we are targeting and fitting is methane uptake </a:t>
            </a:r>
          </a:p>
        </p:txBody>
      </p:sp>
      <p:grpSp>
        <p:nvGrpSpPr>
          <p:cNvPr id="11" name="Group 25"/>
          <p:cNvGrpSpPr/>
          <p:nvPr/>
        </p:nvGrpSpPr>
        <p:grpSpPr>
          <a:xfrm>
            <a:off x="1074928" y="1945909"/>
            <a:ext cx="6085291" cy="3995619"/>
            <a:chOff x="373018" y="2794958"/>
            <a:chExt cx="6085291" cy="3995619"/>
          </a:xfrm>
        </p:grpSpPr>
        <p:sp>
          <p:nvSpPr>
            <p:cNvPr id="12" name="Rectangle 4"/>
            <p:cNvSpPr/>
            <p:nvPr/>
          </p:nvSpPr>
          <p:spPr>
            <a:xfrm>
              <a:off x="1095555" y="3028321"/>
              <a:ext cx="5141344" cy="306237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5"/>
            <p:cNvSpPr/>
            <p:nvPr/>
          </p:nvSpPr>
          <p:spPr>
            <a:xfrm>
              <a:off x="1112807" y="2794958"/>
              <a:ext cx="5193102" cy="6383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6"/>
            <p:cNvSpPr/>
            <p:nvPr/>
          </p:nvSpPr>
          <p:spPr>
            <a:xfrm>
              <a:off x="5900469" y="2930106"/>
              <a:ext cx="557840" cy="31433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-887090" y="4285555"/>
              <a:ext cx="29818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Calibri" panose="020F0502020204030204" pitchFamily="34" charset="0"/>
                </a:rPr>
                <a:t>Uptake (cm</a:t>
              </a:r>
              <a:r>
                <a:rPr lang="en-US" altLang="ko-KR" baseline="30000" dirty="0" smtClean="0">
                  <a:latin typeface="Calibri" panose="020F0502020204030204" pitchFamily="34" charset="0"/>
                </a:rPr>
                <a:t>3</a:t>
              </a:r>
              <a:r>
                <a:rPr lang="en-US" altLang="ko-KR" dirty="0" smtClean="0">
                  <a:latin typeface="Calibri" panose="020F0502020204030204" pitchFamily="34" charset="0"/>
                </a:rPr>
                <a:t>/cm</a:t>
              </a:r>
              <a:r>
                <a:rPr lang="en-US" altLang="ko-KR" baseline="30000" dirty="0" smtClean="0">
                  <a:latin typeface="Calibri" panose="020F0502020204030204" pitchFamily="34" charset="0"/>
                </a:rPr>
                <a:t>3</a:t>
              </a:r>
              <a:r>
                <a:rPr lang="en-US" altLang="ko-KR" dirty="0" smtClean="0">
                  <a:latin typeface="Calibri" panose="020F0502020204030204" pitchFamily="34" charset="0"/>
                </a:rPr>
                <a:t>)</a:t>
              </a:r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567797" y="6328912"/>
              <a:ext cx="24844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Calibri" panose="020F0502020204030204" pitchFamily="34" charset="0"/>
                </a:rPr>
                <a:t>Pressure (bar)</a:t>
              </a:r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17" name="Freeform 9"/>
            <p:cNvSpPr/>
            <p:nvPr/>
          </p:nvSpPr>
          <p:spPr>
            <a:xfrm>
              <a:off x="1104182" y="3217652"/>
              <a:ext cx="4597879" cy="2846717"/>
            </a:xfrm>
            <a:custGeom>
              <a:avLst/>
              <a:gdLst>
                <a:gd name="connsiteX0" fmla="*/ 0 w 4597879"/>
                <a:gd name="connsiteY0" fmla="*/ 2846717 h 2846717"/>
                <a:gd name="connsiteX1" fmla="*/ 1431985 w 4597879"/>
                <a:gd name="connsiteY1" fmla="*/ 776377 h 2846717"/>
                <a:gd name="connsiteX2" fmla="*/ 4597879 w 4597879"/>
                <a:gd name="connsiteY2" fmla="*/ 0 h 284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97879" h="2846717">
                  <a:moveTo>
                    <a:pt x="0" y="2846717"/>
                  </a:moveTo>
                  <a:cubicBezTo>
                    <a:pt x="332836" y="2048773"/>
                    <a:pt x="665672" y="1250830"/>
                    <a:pt x="1431985" y="776377"/>
                  </a:cubicBezTo>
                  <a:cubicBezTo>
                    <a:pt x="2198298" y="301924"/>
                    <a:pt x="4080294" y="166777"/>
                    <a:pt x="4597879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8" name="Straight Connector 11"/>
            <p:cNvCxnSpPr/>
            <p:nvPr/>
          </p:nvCxnSpPr>
          <p:spPr>
            <a:xfrm>
              <a:off x="1837427" y="4641010"/>
              <a:ext cx="0" cy="1432436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3"/>
            <p:cNvCxnSpPr/>
            <p:nvPr/>
          </p:nvCxnSpPr>
          <p:spPr>
            <a:xfrm>
              <a:off x="4871049" y="3433313"/>
              <a:ext cx="0" cy="2657385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573201" y="6040968"/>
              <a:ext cx="6569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Calibri" panose="020F0502020204030204" pitchFamily="34" charset="0"/>
                </a:rPr>
                <a:t>5.8</a:t>
              </a:r>
              <a:endParaRPr lang="ko-KR" altLang="en-US" dirty="0">
                <a:latin typeface="Calibri" panose="020F050202020403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47978" y="6073446"/>
              <a:ext cx="5607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latin typeface="Calibri" panose="020F0502020204030204" pitchFamily="34" charset="0"/>
                </a:rPr>
                <a:t>65</a:t>
              </a:r>
              <a:endParaRPr lang="ko-KR" altLang="en-US" dirty="0">
                <a:latin typeface="Calibri" panose="020F0502020204030204" pitchFamily="34" charset="0"/>
              </a:endParaRPr>
            </a:p>
          </p:txBody>
        </p:sp>
        <p:cxnSp>
          <p:nvCxnSpPr>
            <p:cNvPr id="22" name="Straight Arrow Connector 18"/>
            <p:cNvCxnSpPr/>
            <p:nvPr/>
          </p:nvCxnSpPr>
          <p:spPr>
            <a:xfrm>
              <a:off x="5016041" y="3416061"/>
              <a:ext cx="0" cy="120637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19"/>
            <p:cNvCxnSpPr/>
            <p:nvPr/>
          </p:nvCxnSpPr>
          <p:spPr>
            <a:xfrm flipH="1">
              <a:off x="1774221" y="4631933"/>
              <a:ext cx="3096828" cy="7758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5897895" y="2675881"/>
            <a:ext cx="26959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Calibri" panose="020F0502020204030204" pitchFamily="34" charset="0"/>
              </a:rPr>
              <a:t>Need a material that is at least  315 cm</a:t>
            </a:r>
            <a:r>
              <a:rPr lang="en-US" altLang="ko-KR" baseline="30000" dirty="0" smtClean="0">
                <a:latin typeface="Calibri" panose="020F0502020204030204" pitchFamily="34" charset="0"/>
              </a:rPr>
              <a:t>3</a:t>
            </a:r>
            <a:r>
              <a:rPr lang="en-US" altLang="ko-KR" dirty="0" smtClean="0">
                <a:latin typeface="Calibri" panose="020F0502020204030204" pitchFamily="34" charset="0"/>
              </a:rPr>
              <a:t>/cm</a:t>
            </a:r>
            <a:r>
              <a:rPr lang="en-US" altLang="ko-KR" baseline="30000" dirty="0" smtClean="0">
                <a:latin typeface="Calibri" panose="020F0502020204030204" pitchFamily="34" charset="0"/>
              </a:rPr>
              <a:t>3</a:t>
            </a:r>
            <a:endParaRPr lang="ko-KR" altLang="en-US" baseline="30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9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56"/>
    </mc:Choice>
    <mc:Fallback xmlns="">
      <p:transition spd="slow" advTm="4945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807" x="5634038" y="4600575"/>
          <p14:tracePt t="5912" x="5634038" y="4595813"/>
          <p14:tracePt t="5924" x="5634038" y="4586288"/>
          <p14:tracePt t="5944" x="5634038" y="4572000"/>
          <p14:tracePt t="5954" x="5634038" y="4543425"/>
          <p14:tracePt t="5965" x="5634038" y="4495800"/>
          <p14:tracePt t="5981" x="5634038" y="4357688"/>
          <p14:tracePt t="5998" x="5634038" y="4167188"/>
          <p14:tracePt t="6015" x="5634038" y="3714750"/>
          <p14:tracePt t="6031" x="5624513" y="3638550"/>
          <p14:tracePt t="6048" x="5624513" y="3495675"/>
          <p14:tracePt t="6065" x="5624513" y="3290888"/>
          <p14:tracePt t="6081" x="5624513" y="3200400"/>
          <p14:tracePt t="6099" x="5624513" y="3124200"/>
          <p14:tracePt t="6115" x="5614988" y="3019425"/>
          <p14:tracePt t="6131" x="5614988" y="2928938"/>
          <p14:tracePt t="6148" x="5605463" y="2857500"/>
          <p14:tracePt t="6165" x="5605463" y="2824163"/>
          <p14:tracePt t="6181" x="5600700" y="2819400"/>
          <p14:tracePt t="6385" x="5600700" y="2833688"/>
          <p14:tracePt t="6394" x="5600700" y="2862263"/>
          <p14:tracePt t="6399" x="5600700" y="2900363"/>
          <p14:tracePt t="6415" x="5614988" y="3067050"/>
          <p14:tracePt t="6431" x="5634038" y="3171825"/>
          <p14:tracePt t="6448" x="5695950" y="3552825"/>
          <p14:tracePt t="6465" x="5729288" y="3862388"/>
          <p14:tracePt t="6482" x="5738813" y="3976688"/>
          <p14:tracePt t="6498" x="5748338" y="4119563"/>
          <p14:tracePt t="6515" x="5757863" y="4262438"/>
          <p14:tracePt t="6531" x="5767388" y="4429125"/>
          <p14:tracePt t="6548" x="5776913" y="4662488"/>
          <p14:tracePt t="6565" x="5776913" y="4829175"/>
          <p14:tracePt t="6581" x="5776913" y="4995863"/>
          <p14:tracePt t="6598" x="5776913" y="5243513"/>
          <p14:tracePt t="6615" x="5772150" y="5548313"/>
          <p14:tracePt t="6632" x="5753100" y="5753100"/>
          <p14:tracePt t="6648" x="5753100" y="5838825"/>
          <p14:tracePt t="6665" x="5734050" y="6019800"/>
          <p14:tracePt t="6682" x="5734050" y="6062663"/>
          <p14:tracePt t="6698" x="5734050" y="6067425"/>
          <p14:tracePt t="6881" x="5734050" y="6062663"/>
          <p14:tracePt t="6886" x="5734050" y="6043613"/>
          <p14:tracePt t="6898" x="5734050" y="6015038"/>
          <p14:tracePt t="6915" x="5734050" y="5915025"/>
          <p14:tracePt t="6932" x="5734050" y="5710238"/>
          <p14:tracePt t="6935" x="5719763" y="5610225"/>
          <p14:tracePt t="6948" x="5710238" y="5529263"/>
          <p14:tracePt t="6965" x="5681663" y="5286375"/>
          <p14:tracePt t="6982" x="5672138" y="5210175"/>
          <p14:tracePt t="6999" x="5643563" y="4852988"/>
          <p14:tracePt t="7015" x="5610225" y="4595813"/>
          <p14:tracePt t="7032" x="5538788" y="4152900"/>
          <p14:tracePt t="7049" x="5529263" y="4029075"/>
          <p14:tracePt t="7065" x="5486400" y="3648075"/>
          <p14:tracePt t="7082" x="5443538" y="3390900"/>
          <p14:tracePt t="7099" x="5424488" y="3138488"/>
          <p14:tracePt t="7115" x="5391150" y="2943225"/>
          <p14:tracePt t="7132" x="5381625" y="2790825"/>
          <p14:tracePt t="7148" x="5381625" y="2733675"/>
          <p14:tracePt t="7165" x="5376863" y="2681288"/>
          <p14:tracePt t="7182" x="5367338" y="2605088"/>
          <p14:tracePt t="7199" x="5367338" y="2581275"/>
          <p14:tracePt t="7202" x="5367338" y="2576513"/>
          <p14:tracePt t="7215" x="5367338" y="2571750"/>
          <p14:tracePt t="7265" x="5367338" y="2566988"/>
          <p14:tracePt t="7268" x="5367338" y="2557463"/>
          <p14:tracePt t="7282" x="5367338" y="2552700"/>
          <p14:tracePt t="7299" x="5367338" y="2547938"/>
          <p14:tracePt t="7530" x="5367338" y="2557463"/>
          <p14:tracePt t="7540" x="5367338" y="2586038"/>
          <p14:tracePt t="7545" x="5372100" y="2614613"/>
          <p14:tracePt t="7558" x="5372100" y="2652713"/>
          <p14:tracePt t="7565" x="5376863" y="2681288"/>
          <p14:tracePt t="7582" x="5414963" y="2838450"/>
          <p14:tracePt t="7599" x="5448300" y="2986088"/>
          <p14:tracePt t="7615" x="5476875" y="3114675"/>
          <p14:tracePt t="7632" x="5505450" y="3295650"/>
          <p14:tracePt t="7650" x="5534025" y="3452813"/>
          <p14:tracePt t="7651" x="5553075" y="3533775"/>
          <p14:tracePt t="7665" x="5562600" y="3609975"/>
          <p14:tracePt t="7682" x="5581650" y="3790950"/>
          <p14:tracePt t="7699" x="5600700" y="3924300"/>
          <p14:tracePt t="7715" x="5619750" y="4090988"/>
          <p14:tracePt t="7732" x="5643563" y="4281488"/>
          <p14:tracePt t="7735" x="5653088" y="4386263"/>
          <p14:tracePt t="7750" x="5662613" y="4500563"/>
          <p14:tracePt t="7765" x="5672138" y="4838700"/>
          <p14:tracePt t="7783" x="5691188" y="5095875"/>
          <p14:tracePt t="7799" x="5691188" y="5186363"/>
          <p14:tracePt t="7816" x="5691188" y="5286375"/>
          <p14:tracePt t="7832" x="5691188" y="5314950"/>
          <p14:tracePt t="7850" x="5691188" y="5405438"/>
          <p14:tracePt t="7855" x="5691188" y="5414963"/>
          <p14:tracePt t="7866" x="5691188" y="5429250"/>
          <p14:tracePt t="7882" x="5691188" y="5438775"/>
          <p14:tracePt t="7899" x="5691188" y="5462588"/>
          <p14:tracePt t="7915" x="5691188" y="5486400"/>
          <p14:tracePt t="7932" x="5691188" y="5514975"/>
          <p14:tracePt t="7949" x="5691188" y="5519738"/>
          <p14:tracePt t="8006" x="5691188" y="5524500"/>
          <p14:tracePt t="8010" x="5691188" y="5534025"/>
          <p14:tracePt t="8020" x="5686425" y="5538788"/>
          <p14:tracePt t="8032" x="5686425" y="5553075"/>
          <p14:tracePt t="9137" x="5681663" y="5553075"/>
          <p14:tracePt t="9147" x="5662613" y="5553075"/>
          <p14:tracePt t="9150" x="5614988" y="5567363"/>
          <p14:tracePt t="9166" x="5519738" y="5600700"/>
          <p14:tracePt t="9183" x="5186363" y="5681663"/>
          <p14:tracePt t="9199" x="4838700" y="5743575"/>
          <p14:tracePt t="9216" x="4129088" y="5776913"/>
          <p14:tracePt t="9233" x="3810000" y="5734050"/>
          <p14:tracePt t="9249" x="3671888" y="5724525"/>
          <p14:tracePt t="9252" x="3438525" y="5710238"/>
          <p14:tracePt t="9266" x="3271838" y="5691188"/>
          <p14:tracePt t="9283" x="3124200" y="5662613"/>
          <p14:tracePt t="9301" x="3028950" y="5634038"/>
          <p14:tracePt t="9316" x="2967038" y="5605463"/>
          <p14:tracePt t="9334" x="2914650" y="5572125"/>
          <p14:tracePt t="9349" x="2852738" y="5543550"/>
          <p14:tracePt t="9366" x="2738438" y="5476875"/>
          <p14:tracePt t="9383" x="2609850" y="5400675"/>
          <p14:tracePt t="9400" x="2457450" y="5276850"/>
          <p14:tracePt t="9403" x="2390775" y="5224463"/>
          <p14:tracePt t="9416" x="2305050" y="5162550"/>
          <p14:tracePt t="9433" x="2214563" y="5081588"/>
          <p14:tracePt t="9449" x="2190750" y="5048250"/>
          <p14:tracePt t="9466" x="2138363" y="4957763"/>
          <p14:tracePt t="9469" x="2124075" y="4929188"/>
          <p14:tracePt t="9483" x="2114550" y="4895850"/>
          <p14:tracePt t="9499" x="2100263" y="4843463"/>
          <p14:tracePt t="9517" x="2100263" y="4814888"/>
          <p14:tracePt t="9533" x="2100263" y="4662488"/>
          <p14:tracePt t="9549" x="2105025" y="4510088"/>
          <p14:tracePt t="9566" x="2157413" y="4291013"/>
          <p14:tracePt t="9583" x="2185988" y="4157663"/>
          <p14:tracePt t="9599" x="2214563" y="4062413"/>
          <p14:tracePt t="9617" x="2238375" y="3990975"/>
          <p14:tracePt t="9633" x="2295525" y="3867150"/>
          <p14:tracePt t="9649" x="2324100" y="3800475"/>
          <p14:tracePt t="9666" x="2352675" y="3757613"/>
          <p14:tracePt t="9683" x="2381250" y="3724275"/>
          <p14:tracePt t="9699" x="2395538" y="3714750"/>
          <p14:tracePt t="9716" x="2400300" y="3709988"/>
          <p14:tracePt t="9733" x="2405063" y="3709988"/>
          <p14:tracePt t="9749" x="2424113" y="3690938"/>
          <p14:tracePt t="9766" x="2500313" y="3619500"/>
          <p14:tracePt t="9783" x="2514600" y="3614738"/>
          <p14:tracePt t="9799" x="2519363" y="3614738"/>
          <p14:tracePt t="9872" x="2519363" y="3619500"/>
          <p14:tracePt t="9876" x="2519363" y="3671888"/>
          <p14:tracePt t="9888" x="2528888" y="3733800"/>
          <p14:tracePt t="9900" x="2538413" y="3800475"/>
          <p14:tracePt t="9916" x="2547938" y="3990975"/>
          <p14:tracePt t="9933" x="2600325" y="4391025"/>
          <p14:tracePt t="9950" x="2628900" y="4586288"/>
          <p14:tracePt t="9966" x="2662238" y="4886325"/>
          <p14:tracePt t="9968" x="2686050" y="5057775"/>
          <p14:tracePt t="9983" x="2724150" y="5443538"/>
          <p14:tracePt t="10000" x="2733675" y="5605463"/>
          <p14:tracePt t="10016" x="2733675" y="5681663"/>
          <p14:tracePt t="10033" x="2743200" y="5700713"/>
          <p14:tracePt t="10220" x="2743200" y="5686425"/>
          <p14:tracePt t="10230" x="2743200" y="5648325"/>
          <p14:tracePt t="10236" x="2743200" y="5610225"/>
          <p14:tracePt t="10250" x="2743200" y="5472113"/>
          <p14:tracePt t="10266" x="2743200" y="5419725"/>
          <p14:tracePt t="10283" x="2743200" y="5253038"/>
          <p14:tracePt t="10300" x="2714625" y="4948238"/>
          <p14:tracePt t="10316" x="2690813" y="4629150"/>
          <p14:tracePt t="10333" x="2681288" y="4462463"/>
          <p14:tracePt t="10350" x="2681288" y="4395788"/>
          <p14:tracePt t="10367" x="2671763" y="4229100"/>
          <p14:tracePt t="10383" x="2671763" y="4138613"/>
          <p14:tracePt t="10400" x="2671763" y="4033838"/>
          <p14:tracePt t="10417" x="2662238" y="3971925"/>
          <p14:tracePt t="10433" x="2662238" y="3957638"/>
          <p14:tracePt t="10569" x="2662238" y="3962400"/>
          <p14:tracePt t="10578" x="2662238" y="3995738"/>
          <p14:tracePt t="10584" x="2667000" y="4071938"/>
          <p14:tracePt t="10600" x="2676525" y="4162425"/>
          <p14:tracePt t="10617" x="2743200" y="4748213"/>
          <p14:tracePt t="10633" x="2752725" y="5048250"/>
          <p14:tracePt t="10650" x="2776538" y="5267325"/>
          <p14:tracePt t="10667" x="2776538" y="5443538"/>
          <p14:tracePt t="10683" x="2776538" y="5514975"/>
          <p14:tracePt t="10701" x="2771775" y="5538788"/>
          <p14:tracePt t="10703" x="2771775" y="5543550"/>
          <p14:tracePt t="11103" x="2795588" y="5514975"/>
          <p14:tracePt t="11112" x="2843213" y="5467350"/>
          <p14:tracePt t="11122" x="2909888" y="5405438"/>
          <p14:tracePt t="11133" x="2995613" y="5343525"/>
          <p14:tracePt t="11150" x="3238500" y="5200650"/>
          <p14:tracePt t="11167" x="4090988" y="4805363"/>
          <p14:tracePt t="11184" x="4414838" y="4676775"/>
          <p14:tracePt t="11200" x="4581525" y="4614863"/>
          <p14:tracePt t="11217" x="4919663" y="4476750"/>
          <p14:tracePt t="11233" x="5110163" y="4362450"/>
          <p14:tracePt t="11250" x="5248275" y="4262438"/>
          <p14:tracePt t="11267" x="5324475" y="4171950"/>
          <p14:tracePt t="11284" x="5386388" y="4090988"/>
          <p14:tracePt t="11301" x="5414963" y="4048125"/>
          <p14:tracePt t="11305" x="5419725" y="4043363"/>
          <p14:tracePt t="11320" x="5419725" y="4038600"/>
          <p14:tracePt t="11333" x="5424488" y="4038600"/>
          <p14:tracePt t="11350" x="5429250" y="4014788"/>
          <p14:tracePt t="11367" x="5438775" y="3995738"/>
          <p14:tracePt t="11384" x="5438775" y="3990975"/>
          <p14:tracePt t="11400" x="5438775" y="3986213"/>
          <p14:tracePt t="11417" x="5438775" y="3971925"/>
          <p14:tracePt t="11434" x="5443538" y="3957638"/>
          <p14:tracePt t="11450" x="5448300" y="3933825"/>
          <p14:tracePt t="11467" x="5448300" y="3924300"/>
          <p14:tracePt t="11484" x="5448300" y="3919538"/>
          <p14:tracePt t="11487" x="5448300" y="3910013"/>
          <p14:tracePt t="11500" x="5448300" y="3905250"/>
          <p14:tracePt t="11517" x="5448300" y="3876675"/>
          <p14:tracePt t="11542" x="5448300" y="3871913"/>
          <p14:tracePt t="11628" x="5448300" y="3867150"/>
          <p14:tracePt t="11632" x="5448300" y="3852863"/>
          <p14:tracePt t="11642" x="5448300" y="3848100"/>
          <p14:tracePt t="11650" x="5448300" y="3843338"/>
          <p14:tracePt t="11667" x="5448300" y="3833813"/>
          <p14:tracePt t="11684" x="5448300" y="3800475"/>
          <p14:tracePt t="11700" x="5457825" y="3700463"/>
          <p14:tracePt t="11717" x="5467350" y="3595688"/>
          <p14:tracePt t="11734" x="5486400" y="3452813"/>
          <p14:tracePt t="11750" x="5500688" y="3357563"/>
          <p14:tracePt t="11767" x="5510213" y="3200400"/>
          <p14:tracePt t="11784" x="5510213" y="3100388"/>
          <p14:tracePt t="11800" x="5510213" y="2971800"/>
          <p14:tracePt t="11817" x="5510213" y="2857500"/>
          <p14:tracePt t="11834" x="5510213" y="2828925"/>
          <p14:tracePt t="11850" x="5510213" y="2795588"/>
          <p14:tracePt t="11867" x="5510213" y="2781300"/>
          <p14:tracePt t="11884" x="5510213" y="2767013"/>
          <p14:tracePt t="11900" x="5510213" y="2747963"/>
          <p14:tracePt t="11917" x="5510213" y="2743200"/>
          <p14:tracePt t="11934" x="5510213" y="2738438"/>
          <p14:tracePt t="12072" x="5510213" y="2762250"/>
          <p14:tracePt t="12076" x="5510213" y="2824163"/>
          <p14:tracePt t="12086" x="5510213" y="2909888"/>
          <p14:tracePt t="12100" x="5510213" y="3014663"/>
          <p14:tracePt t="12117" x="5510213" y="3481388"/>
          <p14:tracePt t="12134" x="5510213" y="3671888"/>
          <p14:tracePt t="12150" x="5510213" y="3700463"/>
          <p14:tracePt t="12152" x="5510213" y="3729038"/>
          <p14:tracePt t="12167" x="5510213" y="3733800"/>
          <p14:tracePt t="12354" x="5510213" y="3709988"/>
          <p14:tracePt t="12364" x="5500688" y="3652838"/>
          <p14:tracePt t="12367" x="5500688" y="3605213"/>
          <p14:tracePt t="12384" x="5491163" y="3562350"/>
          <p14:tracePt t="12401" x="5491163" y="3495675"/>
          <p14:tracePt t="12417" x="5486400" y="3438525"/>
          <p14:tracePt t="12419" x="5486400" y="3386138"/>
          <p14:tracePt t="12434" x="5476875" y="3267075"/>
          <p14:tracePt t="12450" x="5462588" y="3062288"/>
          <p14:tracePt t="12468" x="5462588" y="3000375"/>
          <p14:tracePt t="12469" x="5457825" y="2933700"/>
          <p14:tracePt t="12484" x="5457825" y="2867025"/>
          <p14:tracePt t="12501" x="5457825" y="2819400"/>
          <p14:tracePt t="12517" x="5457825" y="2805113"/>
          <p14:tracePt t="12772" x="5457825" y="2809875"/>
          <p14:tracePt t="12778" x="5457825" y="2824163"/>
          <p14:tracePt t="12788" x="5457825" y="2852738"/>
          <p14:tracePt t="12801" x="5462588" y="2933700"/>
          <p14:tracePt t="12818" x="5462588" y="3052763"/>
          <p14:tracePt t="12834" x="5462588" y="3128963"/>
          <p14:tracePt t="12851" x="5462588" y="3357563"/>
          <p14:tracePt t="12867" x="5462588" y="3433763"/>
          <p14:tracePt t="12894" x="5462588" y="3443288"/>
          <p14:tracePt t="13150" x="0" y="0"/>
        </p14:tracePtLst>
        <p14:tracePtLst>
          <p14:tracePt t="19546" x="5462588" y="3443288"/>
          <p14:tracePt t="19814" x="5491163" y="3443288"/>
          <p14:tracePt t="19818" x="5529263" y="3438525"/>
          <p14:tracePt t="19828" x="5591175" y="3438525"/>
          <p14:tracePt t="19837" x="5657850" y="3438525"/>
          <p14:tracePt t="19854" x="5795963" y="3438525"/>
          <p14:tracePt t="19870" x="5905500" y="3438525"/>
          <p14:tracePt t="19887" x="5910263" y="3438525"/>
          <p14:tracePt t="19939" x="5915025" y="3433763"/>
          <p14:tracePt t="19950" x="5943600" y="3409950"/>
          <p14:tracePt t="19960" x="5962650" y="3390900"/>
          <p14:tracePt t="19970" x="6000750" y="3357563"/>
          <p14:tracePt t="19987" x="6096000" y="3252788"/>
          <p14:tracePt t="20004" x="6300788" y="2990850"/>
          <p14:tracePt t="20020" x="6405563" y="2814638"/>
          <p14:tracePt t="20037" x="6434138" y="2747963"/>
          <p14:tracePt t="20054" x="6443663" y="2590800"/>
          <p14:tracePt t="20070" x="6443663" y="2457450"/>
          <p14:tracePt t="20087" x="6410325" y="2405063"/>
          <p14:tracePt t="20104" x="6391275" y="2386013"/>
          <p14:tracePt t="20120" x="6386513" y="2386013"/>
          <p14:tracePt t="20137" x="6357938" y="2376488"/>
          <p14:tracePt t="20154" x="6338888" y="2366963"/>
          <p14:tracePt t="20170" x="6329363" y="2366963"/>
          <p14:tracePt t="20172" x="6315075" y="2366963"/>
          <p14:tracePt t="20187" x="6281738" y="2366963"/>
          <p14:tracePt t="20204" x="6257925" y="2366963"/>
          <p14:tracePt t="20220" x="6224588" y="2366963"/>
          <p14:tracePt t="20237" x="6191250" y="2366963"/>
          <p14:tracePt t="20254" x="6167438" y="2366963"/>
          <p14:tracePt t="20271" x="6134100" y="2381250"/>
          <p14:tracePt t="20287" x="6124575" y="2386013"/>
          <p14:tracePt t="20304" x="6091238" y="2405063"/>
          <p14:tracePt t="20320" x="6029325" y="2438400"/>
          <p14:tracePt t="20337" x="5934075" y="2495550"/>
          <p14:tracePt t="20354" x="5881688" y="2524125"/>
          <p14:tracePt t="20370" x="5848350" y="2547938"/>
          <p14:tracePt t="20388" x="5795963" y="2576513"/>
          <p14:tracePt t="20404" x="5743575" y="2600325"/>
          <p14:tracePt t="20421" x="5676900" y="2628900"/>
          <p14:tracePt t="20437" x="5653088" y="2643188"/>
          <p14:tracePt t="20454" x="5624513" y="2662238"/>
          <p14:tracePt t="20471" x="5600700" y="2690813"/>
          <p14:tracePt t="20488" x="5586413" y="2714625"/>
          <p14:tracePt t="20504" x="5562600" y="2757488"/>
          <p14:tracePt t="20521" x="5557838" y="2790825"/>
          <p14:tracePt t="20538" x="5557838" y="2852738"/>
          <p14:tracePt t="20554" x="5557838" y="2900363"/>
          <p14:tracePt t="20570" x="5557838" y="2976563"/>
          <p14:tracePt t="20587" x="5591175" y="3148013"/>
          <p14:tracePt t="20604" x="5629275" y="3205163"/>
          <p14:tracePt t="20621" x="5691188" y="3295650"/>
          <p14:tracePt t="20621" x="5715000" y="3328988"/>
          <p14:tracePt t="20637" x="5757863" y="3390900"/>
          <p14:tracePt t="20654" x="5800725" y="3448050"/>
          <p14:tracePt t="20670" x="5881688" y="3509963"/>
          <p14:tracePt t="20687" x="5924550" y="3543300"/>
          <p14:tracePt t="20704" x="5957888" y="3562350"/>
          <p14:tracePt t="20721" x="6010275" y="3586163"/>
          <p14:tracePt t="20737" x="6072188" y="3619500"/>
          <p14:tracePt t="20754" x="6148388" y="3643313"/>
          <p14:tracePt t="20770" x="6229350" y="3657600"/>
          <p14:tracePt t="20787" x="6315075" y="3667125"/>
          <p14:tracePt t="20804" x="6334125" y="3667125"/>
          <p14:tracePt t="20821" x="6357938" y="3667125"/>
          <p14:tracePt t="20837" x="6367463" y="3667125"/>
          <p14:tracePt t="20985" x="0" y="0"/>
        </p14:tracePtLst>
        <p14:tracePtLst>
          <p14:tracePt t="24628" x="6572250" y="3786188"/>
          <p14:tracePt t="24681" x="6577013" y="3790950"/>
          <p14:tracePt t="24687" x="6596063" y="3810000"/>
          <p14:tracePt t="24698" x="6643688" y="3838575"/>
          <p14:tracePt t="24705" x="6677025" y="3862388"/>
          <p14:tracePt t="24722" x="6696075" y="3876675"/>
          <p14:tracePt t="24739" x="6734175" y="3900488"/>
          <p14:tracePt t="24756" x="6796088" y="3924300"/>
          <p14:tracePt t="24772" x="6877050" y="3938588"/>
          <p14:tracePt t="24789" x="7010400" y="3957638"/>
          <p14:tracePt t="24806" x="7148513" y="3957638"/>
          <p14:tracePt t="24822" x="7353300" y="3957638"/>
          <p14:tracePt t="24825" x="7467600" y="3957638"/>
          <p14:tracePt t="24839" x="7624763" y="3952875"/>
          <p14:tracePt t="24856" x="7781925" y="3924300"/>
          <p14:tracePt t="24873" x="7939088" y="3862388"/>
          <p14:tracePt t="24889" x="8186738" y="3719513"/>
          <p14:tracePt t="24906" x="8239125" y="3671888"/>
          <p14:tracePt t="24922" x="8253413" y="3638550"/>
          <p14:tracePt t="24939" x="8272463" y="3533775"/>
          <p14:tracePt t="24956" x="8272463" y="3452813"/>
          <p14:tracePt t="24972" x="8272463" y="3386138"/>
          <p14:tracePt t="24989" x="8253413" y="3324225"/>
          <p14:tracePt t="25006" x="8153400" y="3195638"/>
          <p14:tracePt t="25022" x="7986713" y="3048000"/>
          <p14:tracePt t="25039" x="7758113" y="2919413"/>
          <p14:tracePt t="25056" x="7481888" y="2828925"/>
          <p14:tracePt t="25059" x="7391400" y="2809875"/>
          <p14:tracePt t="25072" x="7291388" y="2786063"/>
          <p14:tracePt t="25089" x="7048500" y="2757488"/>
          <p14:tracePt t="25106" x="6815138" y="2724150"/>
          <p14:tracePt t="25123" x="6548438" y="2747963"/>
          <p14:tracePt t="25139" x="6462713" y="2771775"/>
          <p14:tracePt t="25156" x="6434138" y="2781300"/>
          <p14:tracePt t="25158" x="6400800" y="2795588"/>
          <p14:tracePt t="25173" x="6381750" y="2824163"/>
          <p14:tracePt t="25189" x="6362700" y="2867025"/>
          <p14:tracePt t="25206" x="6329363" y="2928938"/>
          <p14:tracePt t="25222" x="6305550" y="3005138"/>
          <p14:tracePt t="25241" x="6291263" y="3038475"/>
          <p14:tracePt t="25256" x="6276975" y="3095625"/>
          <p14:tracePt t="25273" x="6267450" y="3157538"/>
          <p14:tracePt t="25289" x="6272213" y="3233738"/>
          <p14:tracePt t="25306" x="6291263" y="3267075"/>
          <p14:tracePt t="25322" x="6329363" y="3309938"/>
          <p14:tracePt t="25339" x="6376988" y="3376613"/>
          <p14:tracePt t="25356" x="6457950" y="3438525"/>
          <p14:tracePt t="25372" x="6534150" y="3500438"/>
          <p14:tracePt t="25389" x="6691313" y="3562350"/>
          <p14:tracePt t="25406" x="6838950" y="3609975"/>
          <p14:tracePt t="25422" x="7086600" y="3662363"/>
          <p14:tracePt t="25439" x="7348538" y="3662363"/>
          <p14:tracePt t="25441" x="7448550" y="3657600"/>
          <p14:tracePt t="25456" x="7743825" y="3576638"/>
          <p14:tracePt t="25473" x="7920038" y="3505200"/>
          <p14:tracePt t="25489" x="8001000" y="3467100"/>
          <p14:tracePt t="25506" x="8143875" y="3405188"/>
          <p14:tracePt t="25523" x="8162925" y="3386138"/>
          <p14:tracePt t="25539" x="8172450" y="3371850"/>
          <p14:tracePt t="25556" x="8172450" y="3362325"/>
          <p14:tracePt t="25572" x="8191500" y="3305175"/>
          <p14:tracePt t="25590" x="8191500" y="3267075"/>
          <p14:tracePt t="25606" x="8205788" y="3233738"/>
          <p14:tracePt t="25623" x="8205788" y="3190875"/>
          <p14:tracePt t="25639" x="8191500" y="3148013"/>
          <p14:tracePt t="25642" x="8177213" y="3133725"/>
          <p14:tracePt t="25656" x="8162925" y="3124200"/>
          <p14:tracePt t="25673" x="8105775" y="3067050"/>
          <p14:tracePt t="25689" x="8029575" y="3024188"/>
          <p14:tracePt t="25706" x="7905750" y="2957513"/>
          <p14:tracePt t="25723" x="7577138" y="2843213"/>
          <p14:tracePt t="25739" x="7458075" y="2833688"/>
          <p14:tracePt t="25756" x="7367588" y="2833688"/>
          <p14:tracePt t="25773" x="7339013" y="2833688"/>
          <p14:tracePt t="25789" x="7243763" y="2833688"/>
          <p14:tracePt t="25806" x="7186613" y="2833688"/>
          <p14:tracePt t="25822" x="7110413" y="2833688"/>
          <p14:tracePt t="25839" x="7086600" y="2838450"/>
          <p14:tracePt t="25856" x="7067550" y="2843213"/>
          <p14:tracePt t="25873" x="7058025" y="2843213"/>
          <p14:tracePt t="25889" x="7058025" y="2847975"/>
          <p14:tracePt t="26058" x="0" y="0"/>
        </p14:tracePtLst>
        <p14:tracePtLst>
          <p14:tracePt t="37522" x="7305675" y="1495425"/>
          <p14:tracePt t="37670" x="7310438" y="1495425"/>
          <p14:tracePt t="37682" x="7329488" y="1495425"/>
          <p14:tracePt t="37685" x="7348538" y="1495425"/>
          <p14:tracePt t="37694" x="7367588" y="1495425"/>
          <p14:tracePt t="37711" x="7458075" y="1514475"/>
          <p14:tracePt t="37728" x="7553325" y="1533525"/>
          <p14:tracePt t="37744" x="7624763" y="1538288"/>
          <p14:tracePt t="37761" x="7700963" y="1538288"/>
          <p14:tracePt t="37778" x="7748588" y="1538288"/>
          <p14:tracePt t="37794" x="7777163" y="1538288"/>
          <p14:tracePt t="37811" x="7781925" y="1538288"/>
          <p14:tracePt t="37966" x="7762875" y="1538288"/>
          <p14:tracePt t="37976" x="7724775" y="1538288"/>
          <p14:tracePt t="37982" x="7672388" y="1538288"/>
          <p14:tracePt t="37994" x="7605713" y="1538288"/>
          <p14:tracePt t="38011" x="7439025" y="1533525"/>
          <p14:tracePt t="38028" x="7224713" y="1524000"/>
          <p14:tracePt t="38044" x="6943725" y="1514475"/>
          <p14:tracePt t="38061" x="6100763" y="1481138"/>
          <p14:tracePt t="38078" x="5653088" y="1466850"/>
          <p14:tracePt t="38094" x="5414963" y="1452563"/>
          <p14:tracePt t="38111" x="4791075" y="1452563"/>
          <p14:tracePt t="38128" x="4057650" y="1462088"/>
          <p14:tracePt t="38145" x="3771900" y="1462088"/>
          <p14:tracePt t="38161" x="2967038" y="1476375"/>
          <p14:tracePt t="38178" x="2152650" y="1504950"/>
          <p14:tracePt t="38195" x="1538288" y="1552575"/>
          <p14:tracePt t="38211" x="1147763" y="1552575"/>
          <p14:tracePt t="38228" x="719138" y="1576388"/>
          <p14:tracePt t="38244" x="133350" y="1624013"/>
          <p14:tracePt t="38728" x="185738" y="1890713"/>
          <p14:tracePt t="38733" x="471488" y="1890713"/>
          <p14:tracePt t="38744" x="585788" y="1900238"/>
          <p14:tracePt t="38761" x="661988" y="1900238"/>
          <p14:tracePt t="38778" x="809625" y="1900238"/>
          <p14:tracePt t="38795" x="814388" y="1900238"/>
          <p14:tracePt t="39354" x="828675" y="1900238"/>
          <p14:tracePt t="39358" x="866775" y="1900238"/>
          <p14:tracePt t="39368" x="919163" y="1900238"/>
          <p14:tracePt t="39378" x="995363" y="1900238"/>
          <p14:tracePt t="39396" x="1209675" y="1900238"/>
          <p14:tracePt t="39397" x="1333500" y="1900238"/>
          <p14:tracePt t="39411" x="1476375" y="1909763"/>
          <p14:tracePt t="39430" x="1981200" y="1909763"/>
          <p14:tracePt t="39445" x="2162175" y="1924050"/>
          <p14:tracePt t="39462" x="2214563" y="1924050"/>
          <p14:tracePt t="40181" x="0" y="0"/>
        </p14:tracePtLst>
        <p14:tracePtLst>
          <p14:tracePt t="44885" x="5719763" y="5281613"/>
          <p14:tracePt t="45264" x="5719763" y="5276850"/>
          <p14:tracePt t="45274" x="5719763" y="5248275"/>
          <p14:tracePt t="45281" x="5710238" y="5200650"/>
          <p14:tracePt t="45297" x="5700713" y="5081588"/>
          <p14:tracePt t="45314" x="5681663" y="4914900"/>
          <p14:tracePt t="45330" x="5662613" y="4724400"/>
          <p14:tracePt t="45348" x="5643563" y="4505325"/>
          <p14:tracePt t="45364" x="5619750" y="4324350"/>
          <p14:tracePt t="45381" x="5610225" y="4148138"/>
          <p14:tracePt t="45384" x="5600700" y="4081463"/>
          <p14:tracePt t="45397" x="5595938" y="4029075"/>
          <p14:tracePt t="45414" x="5586413" y="3895725"/>
          <p14:tracePt t="45431" x="5562600" y="3719513"/>
          <p14:tracePt t="45448" x="5543550" y="3562350"/>
          <p14:tracePt t="45451" x="5534025" y="3495675"/>
          <p14:tracePt t="45464" x="5534025" y="3405188"/>
          <p14:tracePt t="45481" x="5534025" y="3338513"/>
          <p14:tracePt t="45497" x="5534025" y="3319463"/>
          <p14:tracePt t="45514" x="5534025" y="3252788"/>
          <p14:tracePt t="45517" x="5534025" y="3209925"/>
          <p14:tracePt t="45530" x="5529263" y="3152775"/>
          <p14:tracePt t="45547" x="5529263" y="3124200"/>
          <p14:tracePt t="45550" x="5529263" y="3095625"/>
          <p14:tracePt t="45564" x="5529263" y="3076575"/>
          <p14:tracePt t="45581" x="5529263" y="3000375"/>
          <p14:tracePt t="45597" x="5529263" y="2909888"/>
          <p14:tracePt t="45614" x="5529263" y="2852738"/>
          <p14:tracePt t="45631" x="5529263" y="2828925"/>
          <p14:tracePt t="45648" x="5529263" y="2814638"/>
          <p14:tracePt t="45664" x="5524500" y="2809875"/>
          <p14:tracePt t="45681" x="5524500" y="2767013"/>
          <p14:tracePt t="45697" x="5524500" y="2747963"/>
          <p14:tracePt t="45714" x="5524500" y="2738438"/>
          <p14:tracePt t="45731" x="5524500" y="2719388"/>
          <p14:tracePt t="45747" x="5524500" y="2705100"/>
          <p14:tracePt t="45765" x="5524500" y="2628900"/>
          <p14:tracePt t="45781" x="5529263" y="2566988"/>
          <p14:tracePt t="45797" x="5529263" y="2543175"/>
          <p14:tracePt t="45814" x="5529263" y="2533650"/>
          <p14:tracePt t="45848" x="5534025" y="2533650"/>
          <p14:tracePt t="46051" x="5534025" y="2538413"/>
          <p14:tracePt t="46060" x="5534025" y="2566988"/>
          <p14:tracePt t="46070" x="5543550" y="2605088"/>
          <p14:tracePt t="46081" x="5543550" y="2657475"/>
          <p14:tracePt t="46098" x="5562600" y="2790825"/>
          <p14:tracePt t="46101" x="5581650" y="2867025"/>
          <p14:tracePt t="46116" x="5600700" y="3038475"/>
          <p14:tracePt t="46131" x="5629275" y="3309938"/>
          <p14:tracePt t="46148" x="5648325" y="3524250"/>
          <p14:tracePt t="46164" x="5662613" y="3743325"/>
          <p14:tracePt t="46166" x="5662613" y="3857625"/>
          <p14:tracePt t="46181" x="5672138" y="4071938"/>
          <p14:tracePt t="46198" x="5695950" y="4443413"/>
          <p14:tracePt t="46214" x="5705475" y="4533900"/>
          <p14:tracePt t="46231" x="5724525" y="4752975"/>
          <p14:tracePt t="46248" x="5724525" y="4857750"/>
          <p14:tracePt t="46264" x="5729288" y="4924425"/>
          <p14:tracePt t="46281" x="5729288" y="4957763"/>
          <p14:tracePt t="46298" x="5729288" y="4972050"/>
          <p14:tracePt t="46661" x="5729288" y="4933950"/>
          <p14:tracePt t="46666" x="5719763" y="4881563"/>
          <p14:tracePt t="46676" x="5719763" y="4805363"/>
          <p14:tracePt t="46681" x="5719763" y="4719638"/>
          <p14:tracePt t="46698" x="5710238" y="4605338"/>
          <p14:tracePt t="46714" x="5695950" y="4305300"/>
          <p14:tracePt t="46731" x="5695950" y="3900488"/>
          <p14:tracePt t="46748" x="5695950" y="3609975"/>
          <p14:tracePt t="46764" x="5686425" y="3390900"/>
          <p14:tracePt t="46781" x="5686425" y="3152775"/>
          <p14:tracePt t="46798" x="5686425" y="2914650"/>
          <p14:tracePt t="46814" x="5686425" y="2633663"/>
          <p14:tracePt t="46831" x="5686425" y="2514600"/>
          <p14:tracePt t="46833" x="5686425" y="2476500"/>
          <p14:tracePt t="46848" x="5686425" y="2447925"/>
          <p14:tracePt t="46866" x="5686425" y="2400300"/>
          <p14:tracePt t="46881" x="5686425" y="2343150"/>
          <p14:tracePt t="46883" x="5686425" y="2305050"/>
          <p14:tracePt t="46898" x="5686425" y="2276475"/>
          <p14:tracePt t="46900" x="5686425" y="2262188"/>
          <p14:tracePt t="46914" x="5686425" y="2243138"/>
          <p14:tracePt t="47036" x="5686425" y="2262188"/>
          <p14:tracePt t="47040" x="5686425" y="2290763"/>
          <p14:tracePt t="47050" x="5686425" y="2309813"/>
          <p14:tracePt t="47065" x="5691188" y="2352675"/>
          <p14:tracePt t="47081" x="5695950" y="2419350"/>
          <p14:tracePt t="47098" x="5710238" y="2576513"/>
          <p14:tracePt t="47115" x="5738813" y="2814638"/>
          <p14:tracePt t="47131" x="5776913" y="3271838"/>
          <p14:tracePt t="47148" x="5800725" y="3514725"/>
          <p14:tracePt t="47165" x="5810250" y="3719513"/>
          <p14:tracePt t="47181" x="5819775" y="3976688"/>
          <p14:tracePt t="47198" x="5819775" y="4181475"/>
          <p14:tracePt t="47215" x="5819775" y="4395788"/>
          <p14:tracePt t="47231" x="5819775" y="4586288"/>
          <p14:tracePt t="47233" x="5819775" y="4648200"/>
          <p14:tracePt t="47248" x="5819775" y="4700588"/>
          <p14:tracePt t="47265" x="5819775" y="4767263"/>
          <p14:tracePt t="47281" x="5819775" y="4800600"/>
          <p14:tracePt t="47298" x="5819775" y="4862513"/>
          <p14:tracePt t="47315" x="5829300" y="4910138"/>
          <p14:tracePt t="47331" x="5829300" y="4929188"/>
          <p14:tracePt t="47334" x="5829300" y="4943475"/>
          <p14:tracePt t="47348" x="5829300" y="4948238"/>
          <p14:tracePt t="47908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MOF Methane Uptake: GCMC Approach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18</a:t>
            </a:fld>
            <a:endParaRPr lang="en-US" altLang="ko-KR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"/>
          </p:nvPr>
        </p:nvSpPr>
        <p:spPr>
          <a:xfrm>
            <a:off x="159488" y="1132369"/>
            <a:ext cx="8567546" cy="398719"/>
          </a:xfrm>
        </p:spPr>
        <p:txBody>
          <a:bodyPr/>
          <a:lstStyle/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 practice, we can use GCMC simulations (RASPA) to obtain the methane uptake (~10 minutes per material).  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But let’s say that we have millions of materials and we want to go through all of them.  The total wall time would be 10 minutes * 1,000,000 = 10,000,000 minutes = 6944 days = 19 years!! 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If we have 8 computers dedicated to this project, it would still be over 2 years.      </a:t>
            </a: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355" y="4795739"/>
            <a:ext cx="6759245" cy="205858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344" y="3298093"/>
            <a:ext cx="6620256" cy="134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456"/>
    </mc:Choice>
    <mc:Fallback xmlns="">
      <p:transition spd="slow" advTm="21245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7550" x="4400550" y="1747838"/>
          <p14:tracePt t="17621" x="4391025" y="1747838"/>
          <p14:tracePt t="17632" x="4386263" y="1747838"/>
          <p14:tracePt t="17641" x="4381500" y="1747838"/>
          <p14:tracePt t="17656" x="4324350" y="1747838"/>
          <p14:tracePt t="17673" x="4243388" y="1738313"/>
          <p14:tracePt t="17689" x="4114800" y="1738313"/>
          <p14:tracePt t="17706" x="3876675" y="1738313"/>
          <p14:tracePt t="17723" x="3733800" y="1738313"/>
          <p14:tracePt t="17739" x="3614738" y="1752600"/>
          <p14:tracePt t="17756" x="3486150" y="1757363"/>
          <p14:tracePt t="17773" x="3381375" y="1766888"/>
          <p14:tracePt t="17790" x="3286125" y="1795463"/>
          <p14:tracePt t="17806" x="3195638" y="1809750"/>
          <p14:tracePt t="17823" x="3162300" y="1824038"/>
          <p14:tracePt t="17839" x="3152775" y="1828800"/>
          <p14:tracePt t="17856" x="3133725" y="1843088"/>
          <p14:tracePt t="17873" x="3128963" y="1852613"/>
          <p14:tracePt t="17889" x="3114675" y="1871663"/>
          <p14:tracePt t="17906" x="3090863" y="1928813"/>
          <p14:tracePt t="17923" x="3052763" y="2000250"/>
          <p14:tracePt t="17939" x="3052763" y="2014538"/>
          <p14:tracePt t="17956" x="3048000" y="2047875"/>
          <p14:tracePt t="17973" x="3048000" y="2081213"/>
          <p14:tracePt t="17989" x="3067050" y="2143125"/>
          <p14:tracePt t="18006" x="3114675" y="2205038"/>
          <p14:tracePt t="18023" x="3128963" y="2228850"/>
          <p14:tracePt t="18039" x="3200400" y="2305050"/>
          <p14:tracePt t="18056" x="3281363" y="2366963"/>
          <p14:tracePt t="18073" x="3381375" y="2400300"/>
          <p14:tracePt t="18090" x="3509963" y="2400300"/>
          <p14:tracePt t="18106" x="3662363" y="2400300"/>
          <p14:tracePt t="18109" x="3786188" y="2400300"/>
          <p14:tracePt t="18123" x="3890963" y="2395538"/>
          <p14:tracePt t="18140" x="4129088" y="2386013"/>
          <p14:tracePt t="18156" x="4371975" y="2362200"/>
          <p14:tracePt t="18173" x="4743450" y="2300288"/>
          <p14:tracePt t="18175" x="4857750" y="2290763"/>
          <p14:tracePt t="18189" x="4972050" y="2271713"/>
          <p14:tracePt t="18206" x="5138738" y="2252663"/>
          <p14:tracePt t="18223" x="5262563" y="2224088"/>
          <p14:tracePt t="18239" x="5295900" y="2205038"/>
          <p14:tracePt t="18241" x="5300663" y="2205038"/>
          <p14:tracePt t="18256" x="5300663" y="2185988"/>
          <p14:tracePt t="18273" x="5300663" y="2157413"/>
          <p14:tracePt t="18291" x="5300663" y="2124075"/>
          <p14:tracePt t="18306" x="5300663" y="2071688"/>
          <p14:tracePt t="18323" x="5291138" y="1995488"/>
          <p14:tracePt t="18340" x="5276850" y="1943100"/>
          <p14:tracePt t="18357" x="5248275" y="1900238"/>
          <p14:tracePt t="18373" x="5219700" y="1866900"/>
          <p14:tracePt t="18376" x="5205413" y="1852613"/>
          <p14:tracePt t="18390" x="5186363" y="1838325"/>
          <p14:tracePt t="18406" x="5143500" y="1809750"/>
          <p14:tracePt t="18423" x="5081588" y="1771650"/>
          <p14:tracePt t="18440" x="4981575" y="1733550"/>
          <p14:tracePt t="18444" x="4938713" y="1728788"/>
          <p14:tracePt t="18456" x="4838700" y="1728788"/>
          <p14:tracePt t="18473" x="4772025" y="1728788"/>
          <p14:tracePt t="18490" x="4595813" y="1743075"/>
          <p14:tracePt t="18506" x="4486275" y="1757363"/>
          <p14:tracePt t="18508" x="4433888" y="1757363"/>
          <p14:tracePt t="18523" x="4352925" y="1776413"/>
          <p14:tracePt t="18540" x="4310063" y="1781175"/>
          <p14:tracePt t="18557" x="4300538" y="1781175"/>
          <p14:tracePt t="18573" x="4286250" y="1790700"/>
          <p14:tracePt t="18791" x="0" y="0"/>
        </p14:tracePtLst>
        <p14:tracePtLst>
          <p14:tracePt t="36531" x="2938463" y="1409700"/>
          <p14:tracePt t="36693" x="2943225" y="1414463"/>
          <p14:tracePt t="36704" x="2967038" y="1423988"/>
          <p14:tracePt t="36713" x="2995613" y="1428750"/>
          <p14:tracePt t="36717" x="3028950" y="1447800"/>
          <p14:tracePt t="36730" x="3081338" y="1452563"/>
          <p14:tracePt t="36747" x="3209925" y="1471613"/>
          <p14:tracePt t="36764" x="3367088" y="1481138"/>
          <p14:tracePt t="36780" x="3686175" y="1481138"/>
          <p14:tracePt t="36782" x="3771900" y="1481138"/>
          <p14:tracePt t="36797" x="3862388" y="1481138"/>
          <p14:tracePt t="36814" x="4029075" y="1490663"/>
          <p14:tracePt t="36830" x="4195763" y="1504950"/>
          <p14:tracePt t="36847" x="4443413" y="1514475"/>
          <p14:tracePt t="36848" x="4471988" y="1514475"/>
          <p14:tracePt t="36864" x="4538663" y="1519238"/>
          <p14:tracePt t="36880" x="4567238" y="1519238"/>
          <p14:tracePt t="36883" x="4595813" y="1519238"/>
          <p14:tracePt t="36897" x="4652963" y="1519238"/>
          <p14:tracePt t="36914" x="4795838" y="1519238"/>
          <p14:tracePt t="36931" x="4900613" y="1519238"/>
          <p14:tracePt t="36947" x="5029200" y="1519238"/>
          <p14:tracePt t="36964" x="5129213" y="1519238"/>
          <p14:tracePt t="36980" x="5233988" y="1519238"/>
          <p14:tracePt t="36984" x="5295900" y="1519238"/>
          <p14:tracePt t="36997" x="5372100" y="1519238"/>
          <p14:tracePt t="37014" x="5443538" y="1519238"/>
          <p14:tracePt t="37030" x="5467350" y="1519238"/>
          <p14:tracePt t="37047" x="5476875" y="1519238"/>
          <p14:tracePt t="37101" x="5481638" y="1519238"/>
          <p14:tracePt t="37110" x="5486400" y="1519238"/>
          <p14:tracePt t="37114" x="5491163" y="1519238"/>
          <p14:tracePt t="37130" x="5510213" y="1519238"/>
          <p14:tracePt t="37147" x="5514975" y="1519238"/>
          <p14:tracePt t="37164" x="5538788" y="1519238"/>
          <p14:tracePt t="37181" x="5557838" y="1519238"/>
          <p14:tracePt t="37197" x="5581650" y="1519238"/>
          <p14:tracePt t="37214" x="5610225" y="1519238"/>
          <p14:tracePt t="37231" x="5643563" y="1519238"/>
          <p14:tracePt t="37247" x="5662613" y="1519238"/>
          <p14:tracePt t="37264" x="5667375" y="1519238"/>
          <p14:tracePt t="37518" x="5672138" y="1519238"/>
          <p14:tracePt t="37529" x="5676900" y="1519238"/>
          <p14:tracePt t="37538" x="5681663" y="1519238"/>
          <p14:tracePt t="37549" x="5691188" y="1519238"/>
          <p14:tracePt t="37564" x="5695950" y="1519238"/>
          <p14:tracePt t="37581" x="5700713" y="1519238"/>
          <p14:tracePt t="37601" x="5700713" y="1514475"/>
          <p14:tracePt t="37614" x="5705475" y="1514475"/>
          <p14:tracePt t="37631" x="5710238" y="1485900"/>
          <p14:tracePt t="37648" x="5710238" y="1452563"/>
          <p14:tracePt t="37664" x="5719763" y="1400175"/>
          <p14:tracePt t="37681" x="5719763" y="1314450"/>
          <p14:tracePt t="37697" x="5719763" y="1290638"/>
          <p14:tracePt t="37714" x="5719763" y="1276350"/>
          <p14:tracePt t="37731" x="5719763" y="1262063"/>
          <p14:tracePt t="37747" x="5719763" y="1243013"/>
          <p14:tracePt t="37772" x="5719763" y="1238250"/>
          <p14:tracePt t="37793" x="5715000" y="1233488"/>
          <p14:tracePt t="37824" x="5705475" y="1228725"/>
          <p14:tracePt t="37834" x="5700713" y="1228725"/>
          <p14:tracePt t="37843" x="5700713" y="1223963"/>
          <p14:tracePt t="37848" x="5695950" y="1219200"/>
          <p14:tracePt t="37865" x="5691188" y="1204913"/>
          <p14:tracePt t="37882" x="5686425" y="1204913"/>
          <p14:tracePt t="37909" x="5681663" y="1204913"/>
          <p14:tracePt t="37919" x="5676900" y="1204913"/>
          <p14:tracePt t="37931" x="5672138" y="1204913"/>
          <p14:tracePt t="37948" x="5657850" y="1204913"/>
          <p14:tracePt t="37965" x="5629275" y="1209675"/>
          <p14:tracePt t="37981" x="5586413" y="1209675"/>
          <p14:tracePt t="37998" x="5548313" y="1209675"/>
          <p14:tracePt t="38014" x="5491163" y="1209675"/>
          <p14:tracePt t="38031" x="5410200" y="1209675"/>
          <p14:tracePt t="38047" x="5233988" y="1209675"/>
          <p14:tracePt t="38064" x="5095875" y="1209675"/>
          <p14:tracePt t="38081" x="4914900" y="1209675"/>
          <p14:tracePt t="38097" x="4838700" y="1209675"/>
          <p14:tracePt t="38114" x="4762500" y="1209675"/>
          <p14:tracePt t="38131" x="4729163" y="1209675"/>
          <p14:tracePt t="38247" x="4724400" y="1209675"/>
          <p14:tracePt t="38333" x="4724400" y="1214438"/>
          <p14:tracePt t="38347" x="4724400" y="1233488"/>
          <p14:tracePt t="38353" x="4724400" y="1300163"/>
          <p14:tracePt t="38364" x="4733925" y="1366838"/>
          <p14:tracePt t="38381" x="4733925" y="1404938"/>
          <p14:tracePt t="38398" x="4733925" y="1519238"/>
          <p14:tracePt t="38415" x="4733925" y="1552575"/>
          <p14:tracePt t="38431" x="4733925" y="1566863"/>
          <p14:tracePt t="38448" x="4733925" y="1581150"/>
          <p14:tracePt t="38708" x="4748213" y="1581150"/>
          <p14:tracePt t="38717" x="4805363" y="1581150"/>
          <p14:tracePt t="38728" x="4872038" y="1581150"/>
          <p14:tracePt t="38731" x="4948238" y="1581150"/>
          <p14:tracePt t="38748" x="5072063" y="1581150"/>
          <p14:tracePt t="38765" x="5095875" y="1581150"/>
          <p14:tracePt t="38768" x="5133975" y="1581150"/>
          <p14:tracePt t="38781" x="5300663" y="1576388"/>
          <p14:tracePt t="38798" x="5391150" y="1566863"/>
          <p14:tracePt t="38814" x="5438775" y="1566863"/>
          <p14:tracePt t="38831" x="5443538" y="1566863"/>
          <p14:tracePt t="39039" x="0" y="0"/>
        </p14:tracePtLst>
        <p14:tracePtLst>
          <p14:tracePt t="49110" x="1633538" y="1752600"/>
          <p14:tracePt t="49230" x="1657350" y="1752600"/>
          <p14:tracePt t="49239" x="1700213" y="1762125"/>
          <p14:tracePt t="49249" x="1752600" y="1771650"/>
          <p14:tracePt t="49255" x="1819275" y="1781175"/>
          <p14:tracePt t="49268" x="1957388" y="1790700"/>
          <p14:tracePt t="49285" x="2147888" y="1809750"/>
          <p14:tracePt t="49302" x="2338388" y="1819275"/>
          <p14:tracePt t="49319" x="2519363" y="1819275"/>
          <p14:tracePt t="49321" x="2643188" y="1819275"/>
          <p14:tracePt t="49335" x="2809875" y="1819275"/>
          <p14:tracePt t="49352" x="3024188" y="1819275"/>
          <p14:tracePt t="49369" x="3124200" y="1819275"/>
          <p14:tracePt t="49386" x="3376613" y="1819275"/>
          <p14:tracePt t="49402" x="3533775" y="1819275"/>
          <p14:tracePt t="49419" x="3609975" y="1819275"/>
          <p14:tracePt t="49420" x="3733800" y="1819275"/>
          <p14:tracePt t="49436" x="3876675" y="1819275"/>
          <p14:tracePt t="49452" x="3952875" y="1819275"/>
          <p14:tracePt t="49469" x="4014788" y="1819275"/>
          <p14:tracePt t="49485" x="4029075" y="1819275"/>
          <p14:tracePt t="49799" x="0" y="0"/>
        </p14:tracePtLst>
        <p14:tracePtLst>
          <p14:tracePt t="59733" x="5376863" y="2214563"/>
          <p14:tracePt t="59844" x="5376863" y="2209800"/>
          <p14:tracePt t="59859" x="5367338" y="2205038"/>
          <p14:tracePt t="59870" x="5334000" y="2190750"/>
          <p14:tracePt t="59875" x="5314950" y="2176463"/>
          <p14:tracePt t="59890" x="5243513" y="2152650"/>
          <p14:tracePt t="59906" x="5200650" y="2143125"/>
          <p14:tracePt t="59923" x="5138738" y="2109788"/>
          <p14:tracePt t="59925" x="5100638" y="2105025"/>
          <p14:tracePt t="59940" x="5029200" y="2105025"/>
          <p14:tracePt t="59956" x="4981575" y="2095500"/>
          <p14:tracePt t="59973" x="4948238" y="2095500"/>
          <p14:tracePt t="59990" x="4914900" y="2095500"/>
          <p14:tracePt t="60007" x="4857750" y="2095500"/>
          <p14:tracePt t="60023" x="4805363" y="2095500"/>
          <p14:tracePt t="60040" x="4748213" y="2100263"/>
          <p14:tracePt t="60057" x="4710113" y="2105025"/>
          <p14:tracePt t="60073" x="4681538" y="2109788"/>
          <p14:tracePt t="60090" x="4662488" y="2114550"/>
          <p14:tracePt t="60107" x="4648200" y="2124075"/>
          <p14:tracePt t="60123" x="4638675" y="2128838"/>
          <p14:tracePt t="60140" x="4624388" y="2133600"/>
          <p14:tracePt t="60156" x="4619625" y="2143125"/>
          <p14:tracePt t="60158" x="4600575" y="2152650"/>
          <p14:tracePt t="60173" x="4595813" y="2171700"/>
          <p14:tracePt t="60190" x="4572000" y="2224088"/>
          <p14:tracePt t="60206" x="4552950" y="2257425"/>
          <p14:tracePt t="60208" x="4548188" y="2271713"/>
          <p14:tracePt t="60223" x="4538663" y="2281238"/>
          <p14:tracePt t="60240" x="4529138" y="2324100"/>
          <p14:tracePt t="60256" x="4529138" y="2328863"/>
          <p14:tracePt t="60273" x="4519613" y="2333625"/>
          <p14:tracePt t="60290" x="4519613" y="2338388"/>
          <p14:tracePt t="60306" x="4519613" y="2347913"/>
          <p14:tracePt t="60323" x="4533900" y="2366963"/>
          <p14:tracePt t="60340" x="4548188" y="2381250"/>
          <p14:tracePt t="60357" x="4552950" y="2390775"/>
          <p14:tracePt t="60373" x="4557713" y="2405063"/>
          <p14:tracePt t="60390" x="4567238" y="2428875"/>
          <p14:tracePt t="60406" x="4595813" y="2471738"/>
          <p14:tracePt t="60423" x="4619625" y="2500313"/>
          <p14:tracePt t="60440" x="4652963" y="2533650"/>
          <p14:tracePt t="60456" x="4667250" y="2552700"/>
          <p14:tracePt t="60473" x="4676775" y="2566988"/>
          <p14:tracePt t="60490" x="4700588" y="2581275"/>
          <p14:tracePt t="60506" x="4733925" y="2609850"/>
          <p14:tracePt t="60523" x="4767263" y="2624138"/>
          <p14:tracePt t="60540" x="4795838" y="2628900"/>
          <p14:tracePt t="60556" x="4876800" y="2652713"/>
          <p14:tracePt t="60573" x="4933950" y="2657475"/>
          <p14:tracePt t="60590" x="5000625" y="2657475"/>
          <p14:tracePt t="60606" x="5091113" y="2667000"/>
          <p14:tracePt t="60623" x="5219700" y="2667000"/>
          <p14:tracePt t="60640" x="5286375" y="2667000"/>
          <p14:tracePt t="60642" x="5314950" y="2667000"/>
          <p14:tracePt t="60657" x="5338763" y="2667000"/>
          <p14:tracePt t="60673" x="5376863" y="2667000"/>
          <p14:tracePt t="60690" x="5395913" y="2652713"/>
          <p14:tracePt t="60706" x="5424488" y="2628900"/>
          <p14:tracePt t="60723" x="5457825" y="2600325"/>
          <p14:tracePt t="60740" x="5486400" y="2571750"/>
          <p14:tracePt t="60742" x="5495925" y="2557463"/>
          <p14:tracePt t="60757" x="5519738" y="2538413"/>
          <p14:tracePt t="60774" x="5553075" y="2481263"/>
          <p14:tracePt t="60790" x="5567363" y="2462213"/>
          <p14:tracePt t="60807" x="5591175" y="2419350"/>
          <p14:tracePt t="60808" x="5605463" y="2386013"/>
          <p14:tracePt t="60824" x="5619750" y="2352675"/>
          <p14:tracePt t="60840" x="5624513" y="2343150"/>
          <p14:tracePt t="60857" x="5624513" y="2338388"/>
          <p14:tracePt t="60873" x="5624513" y="2333625"/>
          <p14:tracePt t="60875" x="5624513" y="2328863"/>
          <p14:tracePt t="60890" x="5624513" y="2319338"/>
          <p14:tracePt t="60907" x="5624513" y="2305050"/>
          <p14:tracePt t="60923" x="5624513" y="2281238"/>
          <p14:tracePt t="60940" x="5610225" y="2252663"/>
          <p14:tracePt t="60957" x="5586413" y="2219325"/>
          <p14:tracePt t="60974" x="5572125" y="2190750"/>
          <p14:tracePt t="60990" x="5553075" y="2171700"/>
          <p14:tracePt t="61007" x="5534025" y="2162175"/>
          <p14:tracePt t="61023" x="5529263" y="2157413"/>
          <p14:tracePt t="61040" x="5505450" y="2147888"/>
          <p14:tracePt t="61057" x="5486400" y="2133600"/>
          <p14:tracePt t="61074" x="5476875" y="2133600"/>
          <p14:tracePt t="61090" x="5472113" y="2128838"/>
          <p14:tracePt t="61107" x="5462588" y="2128838"/>
          <p14:tracePt t="61123" x="5443538" y="2124075"/>
          <p14:tracePt t="61140" x="5424488" y="2124075"/>
          <p14:tracePt t="61157" x="5410200" y="2119313"/>
          <p14:tracePt t="61174" x="5400675" y="2119313"/>
          <p14:tracePt t="61544" x="0" y="0"/>
        </p14:tracePtLst>
        <p14:tracePtLst>
          <p14:tracePt t="62220" x="6853238" y="2343150"/>
          <p14:tracePt t="62413" x="6829425" y="2333625"/>
          <p14:tracePt t="62422" x="6805613" y="2324100"/>
          <p14:tracePt t="62428" x="6777038" y="2309813"/>
          <p14:tracePt t="62440" x="6762750" y="2295525"/>
          <p14:tracePt t="62457" x="6705600" y="2281238"/>
          <p14:tracePt t="62474" x="6686550" y="2276475"/>
          <p14:tracePt t="62491" x="6667500" y="2266950"/>
          <p14:tracePt t="62492" x="6662738" y="2266950"/>
          <p14:tracePt t="62507" x="6653213" y="2262188"/>
          <p14:tracePt t="62524" x="6624638" y="2257425"/>
          <p14:tracePt t="62541" x="6596063" y="2252663"/>
          <p14:tracePt t="62557" x="6538913" y="2252663"/>
          <p14:tracePt t="62575" x="6496050" y="2243138"/>
          <p14:tracePt t="62591" x="6367463" y="2243138"/>
          <p14:tracePt t="62607" x="6291263" y="2243138"/>
          <p14:tracePt t="62624" x="6248400" y="2243138"/>
          <p14:tracePt t="62641" x="6205538" y="2243138"/>
          <p14:tracePt t="62657" x="6196013" y="2243138"/>
          <p14:tracePt t="62659" x="6181725" y="2252663"/>
          <p14:tracePt t="62674" x="6148388" y="2257425"/>
          <p14:tracePt t="62691" x="6129338" y="2262188"/>
          <p14:tracePt t="62692" x="6124575" y="2262188"/>
          <p14:tracePt t="62708" x="6115050" y="2271713"/>
          <p14:tracePt t="62724" x="6096000" y="2281238"/>
          <p14:tracePt t="62741" x="6086475" y="2295525"/>
          <p14:tracePt t="62757" x="6067425" y="2305050"/>
          <p14:tracePt t="62758" x="6062663" y="2309813"/>
          <p14:tracePt t="62774" x="6048375" y="2328863"/>
          <p14:tracePt t="62791" x="6034088" y="2343150"/>
          <p14:tracePt t="62807" x="6029325" y="2366963"/>
          <p14:tracePt t="62824" x="6000750" y="2405063"/>
          <p14:tracePt t="62841" x="6000750" y="2433638"/>
          <p14:tracePt t="62857" x="5995988" y="2457450"/>
          <p14:tracePt t="62874" x="5995988" y="2519363"/>
          <p14:tracePt t="62891" x="6005513" y="2547938"/>
          <p14:tracePt t="62907" x="6015038" y="2571750"/>
          <p14:tracePt t="62924" x="6029325" y="2581275"/>
          <p14:tracePt t="62941" x="6043613" y="2595563"/>
          <p14:tracePt t="62957" x="6062663" y="2605088"/>
          <p14:tracePt t="62974" x="6081713" y="2619375"/>
          <p14:tracePt t="62991" x="6124575" y="2638425"/>
          <p14:tracePt t="63008" x="6181725" y="2647950"/>
          <p14:tracePt t="63024" x="6310313" y="2667000"/>
          <p14:tracePt t="63026" x="6348413" y="2667000"/>
          <p14:tracePt t="63041" x="6400800" y="2667000"/>
          <p14:tracePt t="63057" x="6505575" y="2667000"/>
          <p14:tracePt t="63074" x="6581775" y="2667000"/>
          <p14:tracePt t="63091" x="6648450" y="2667000"/>
          <p14:tracePt t="63093" x="6677025" y="2662238"/>
          <p14:tracePt t="63107" x="6748463" y="2652713"/>
          <p14:tracePt t="63124" x="6777038" y="2647950"/>
          <p14:tracePt t="63126" x="6805613" y="2638425"/>
          <p14:tracePt t="63141" x="6862763" y="2609850"/>
          <p14:tracePt t="63158" x="6924675" y="2576513"/>
          <p14:tracePt t="63174" x="6934200" y="2566988"/>
          <p14:tracePt t="63191" x="6938963" y="2557463"/>
          <p14:tracePt t="63208" x="6938963" y="2552700"/>
          <p14:tracePt t="63224" x="6938963" y="2543175"/>
          <p14:tracePt t="63242" x="6948488" y="2528888"/>
          <p14:tracePt t="63258" x="6953250" y="2509838"/>
          <p14:tracePt t="63276" x="6958013" y="2490788"/>
          <p14:tracePt t="63291" x="6967538" y="2471738"/>
          <p14:tracePt t="63309" x="6977063" y="2443163"/>
          <p14:tracePt t="63324" x="6981825" y="2419350"/>
          <p14:tracePt t="63342" x="6981825" y="2414588"/>
          <p14:tracePt t="64036" x="6981825" y="2428875"/>
          <p14:tracePt t="64041" x="6981825" y="2438400"/>
          <p14:tracePt t="64051" x="6981825" y="2457450"/>
          <p14:tracePt t="64058" x="6981825" y="2481263"/>
          <p14:tracePt t="64075" x="6996113" y="2514600"/>
          <p14:tracePt t="64091" x="7010400" y="2543175"/>
          <p14:tracePt t="64108" x="7029450" y="2557463"/>
          <p14:tracePt t="64125" x="7034213" y="2562225"/>
          <p14:tracePt t="64141" x="7081838" y="2605088"/>
          <p14:tracePt t="64158" x="7115175" y="2633663"/>
          <p14:tracePt t="64175" x="7158038" y="2652713"/>
          <p14:tracePt t="64191" x="7200900" y="2667000"/>
          <p14:tracePt t="64208" x="7234238" y="2681288"/>
          <p14:tracePt t="64210" x="7253288" y="2686050"/>
          <p14:tracePt t="64225" x="7267575" y="2686050"/>
          <p14:tracePt t="64242" x="7277100" y="2686050"/>
          <p14:tracePt t="64258" x="7300913" y="2686050"/>
          <p14:tracePt t="64275" x="7358063" y="2686050"/>
          <p14:tracePt t="64276" x="7386638" y="2686050"/>
          <p14:tracePt t="64291" x="7434263" y="2686050"/>
          <p14:tracePt t="64308" x="7615238" y="2686050"/>
          <p14:tracePt t="64325" x="7691438" y="2681288"/>
          <p14:tracePt t="64341" x="7943850" y="2647950"/>
          <p14:tracePt t="64343" x="8048625" y="2638425"/>
          <p14:tracePt t="64358" x="8239125" y="2609850"/>
          <p14:tracePt t="64375" x="8410575" y="2581275"/>
          <p14:tracePt t="64391" x="8462963" y="2571750"/>
          <p14:tracePt t="64408" x="8520113" y="2557463"/>
          <p14:tracePt t="64509" x="8520113" y="2552700"/>
          <p14:tracePt t="64535" x="8524875" y="2552700"/>
          <p14:tracePt t="64545" x="8524875" y="2543175"/>
          <p14:tracePt t="64548" x="8529638" y="2543175"/>
          <p14:tracePt t="64561" x="8534400" y="2528888"/>
          <p14:tracePt t="64575" x="8548688" y="2486025"/>
          <p14:tracePt t="64591" x="8562975" y="2452688"/>
          <p14:tracePt t="64608" x="8562975" y="2438400"/>
          <p14:tracePt t="64610" x="8572500" y="2409825"/>
          <p14:tracePt t="64625" x="8586788" y="2357438"/>
          <p14:tracePt t="64641" x="8601075" y="2300288"/>
          <p14:tracePt t="64658" x="8615363" y="2247900"/>
          <p14:tracePt t="64675" x="8615363" y="2228850"/>
          <p14:tracePt t="64691" x="8615363" y="2219325"/>
          <p14:tracePt t="64877" x="8610600" y="2209800"/>
          <p14:tracePt t="64888" x="8582025" y="2200275"/>
          <p14:tracePt t="64895" x="8553450" y="2190750"/>
          <p14:tracePt t="64908" x="8520113" y="2176463"/>
          <p14:tracePt t="64926" x="8367713" y="2119313"/>
          <p14:tracePt t="64942" x="8286750" y="2105025"/>
          <p14:tracePt t="64959" x="8220075" y="2095500"/>
          <p14:tracePt t="64975" x="8158163" y="2081213"/>
          <p14:tracePt t="64992" x="8134350" y="2081213"/>
          <p14:tracePt t="65009" x="8110538" y="2081213"/>
          <p14:tracePt t="65025" x="8077200" y="2076450"/>
          <p14:tracePt t="65042" x="8010525" y="2076450"/>
          <p14:tracePt t="65058" x="7943850" y="2076450"/>
          <p14:tracePt t="65075" x="7877175" y="2076450"/>
          <p14:tracePt t="65092" x="7724775" y="2081213"/>
          <p14:tracePt t="65108" x="7629525" y="2090738"/>
          <p14:tracePt t="65125" x="7548563" y="2105025"/>
          <p14:tracePt t="65142" x="7467600" y="2114550"/>
          <p14:tracePt t="65158" x="7372350" y="2119313"/>
          <p14:tracePt t="65160" x="7353300" y="2119313"/>
          <p14:tracePt t="65175" x="7296150" y="2133600"/>
          <p14:tracePt t="65192" x="7272338" y="2143125"/>
          <p14:tracePt t="65208" x="7234238" y="2147888"/>
          <p14:tracePt t="65225" x="7215188" y="2152650"/>
          <p14:tracePt t="65242" x="7205663" y="2152650"/>
          <p14:tracePt t="65258" x="7200900" y="2162175"/>
          <p14:tracePt t="65260" x="7191375" y="2162175"/>
          <p14:tracePt t="65275" x="7181850" y="2166938"/>
          <p14:tracePt t="65292" x="7148513" y="2176463"/>
          <p14:tracePt t="65308" x="7134225" y="2181225"/>
          <p14:tracePt t="65325" x="7124700" y="2190750"/>
          <p14:tracePt t="65342" x="7115175" y="2195513"/>
          <p14:tracePt t="65358" x="7100888" y="2200275"/>
          <p14:tracePt t="65375" x="7096125" y="2200275"/>
          <p14:tracePt t="65392" x="7091363" y="2205038"/>
          <p14:tracePt t="65408" x="7086600" y="2209800"/>
          <p14:tracePt t="65425" x="7086600" y="2219325"/>
          <p14:tracePt t="65442" x="7077075" y="2238375"/>
          <p14:tracePt t="65458" x="7077075" y="2262188"/>
          <p14:tracePt t="65475" x="7067550" y="2286000"/>
          <p14:tracePt t="65492" x="7067550" y="2300288"/>
          <p14:tracePt t="65508" x="7067550" y="2324100"/>
          <p14:tracePt t="65525" x="7067550" y="2338388"/>
          <p14:tracePt t="65542" x="7067550" y="2357438"/>
          <p14:tracePt t="65559" x="7067550" y="2362200"/>
          <p14:tracePt t="65575" x="7081838" y="2371725"/>
          <p14:tracePt t="65592" x="7081838" y="2386013"/>
          <p14:tracePt t="65609" x="7091363" y="2390775"/>
          <p14:tracePt t="65625" x="7096125" y="2395538"/>
          <p14:tracePt t="65642" x="7096125" y="2400300"/>
          <p14:tracePt t="65658" x="7100888" y="2400300"/>
          <p14:tracePt t="65675" x="7105650" y="2405063"/>
          <p14:tracePt t="65692" x="7115175" y="2409825"/>
          <p14:tracePt t="65709" x="7124700" y="2414588"/>
          <p14:tracePt t="65725" x="7138988" y="2428875"/>
          <p14:tracePt t="65742" x="7167563" y="2438400"/>
          <p14:tracePt t="65759" x="7191375" y="2452688"/>
          <p14:tracePt t="65775" x="7224713" y="2466975"/>
          <p14:tracePt t="65792" x="7258050" y="2481263"/>
          <p14:tracePt t="65794" x="7281863" y="2486025"/>
          <p14:tracePt t="65809" x="7310438" y="2486025"/>
          <p14:tracePt t="65825" x="7358063" y="2500313"/>
          <p14:tracePt t="65842" x="7400925" y="2509838"/>
          <p14:tracePt t="65859" x="7448550" y="2509838"/>
          <p14:tracePt t="65861" x="7481888" y="2514600"/>
          <p14:tracePt t="65875" x="7519988" y="2514600"/>
          <p14:tracePt t="65892" x="7600950" y="2524125"/>
          <p14:tracePt t="65909" x="7681913" y="2533650"/>
          <p14:tracePt t="65925" x="7748588" y="2533650"/>
          <p14:tracePt t="65927" x="7786688" y="2533650"/>
          <p14:tracePt t="65942" x="7810500" y="2533650"/>
          <p14:tracePt t="67154" x="0" y="0"/>
        </p14:tracePtLst>
        <p14:tracePtLst>
          <p14:tracePt t="69495" x="1843088" y="2743200"/>
          <p14:tracePt t="70373" x="1847850" y="2738438"/>
          <p14:tracePt t="70394" x="1871663" y="2733675"/>
          <p14:tracePt t="70410" x="1905000" y="2733675"/>
          <p14:tracePt t="70412" x="1933575" y="2733675"/>
          <p14:tracePt t="70427" x="1981200" y="2733675"/>
          <p14:tracePt t="70444" x="2047875" y="2733675"/>
          <p14:tracePt t="70448" x="2052638" y="2733675"/>
          <p14:tracePt t="70461" x="2057400" y="2733675"/>
          <p14:tracePt t="70963" x="2062163" y="2733675"/>
          <p14:tracePt t="70973" x="2081213" y="2724150"/>
          <p14:tracePt t="70977" x="2109788" y="2724150"/>
          <p14:tracePt t="70994" x="2176463" y="2719388"/>
          <p14:tracePt t="71011" x="2224088" y="2719388"/>
          <p14:tracePt t="71013" x="2290763" y="2709863"/>
          <p14:tracePt t="71027" x="2357438" y="2709863"/>
          <p14:tracePt t="71044" x="2547938" y="2700338"/>
          <p14:tracePt t="71061" x="2705100" y="2690813"/>
          <p14:tracePt t="71078" x="2781300" y="2681288"/>
          <p14:tracePt t="71094" x="2838450" y="2681288"/>
          <p14:tracePt t="71111" x="2928938" y="2671763"/>
          <p14:tracePt t="71113" x="2957513" y="2671763"/>
          <p14:tracePt t="71127" x="2986088" y="2671763"/>
          <p14:tracePt t="71144" x="3043238" y="2671763"/>
          <p14:tracePt t="71161" x="3128963" y="2671763"/>
          <p14:tracePt t="71178" x="3233738" y="2671763"/>
          <p14:tracePt t="71194" x="3314700" y="2671763"/>
          <p14:tracePt t="71211" x="3405188" y="2676525"/>
          <p14:tracePt t="71228" x="3433763" y="2676525"/>
          <p14:tracePt t="71244" x="3452813" y="2676525"/>
          <p14:tracePt t="71347" x="3448050" y="2676525"/>
          <p14:tracePt t="71357" x="3443288" y="2676525"/>
          <p14:tracePt t="71368" x="3433763" y="2676525"/>
          <p14:tracePt t="71378" x="3429000" y="2681288"/>
          <p14:tracePt t="71394" x="3419475" y="2681288"/>
          <p14:tracePt t="71396" x="3414713" y="2681288"/>
          <p14:tracePt t="71411" x="3400425" y="2681288"/>
          <p14:tracePt t="71427" x="3376613" y="2690813"/>
          <p14:tracePt t="71444" x="3328988" y="2695575"/>
          <p14:tracePt t="71461" x="3262313" y="2705100"/>
          <p14:tracePt t="71462" x="3233738" y="2705100"/>
          <p14:tracePt t="71478" x="3152775" y="2719388"/>
          <p14:tracePt t="71494" x="3138488" y="2719388"/>
          <p14:tracePt t="71511" x="3119438" y="2724150"/>
          <p14:tracePt t="71527" x="3114675" y="2724150"/>
          <p14:tracePt t="71689" x="3114675" y="2728913"/>
          <p14:tracePt t="71701" x="3128963" y="2738438"/>
          <p14:tracePt t="71704" x="3157538" y="2743200"/>
          <p14:tracePt t="71716" x="3176588" y="2757488"/>
          <p14:tracePt t="71728" x="3200400" y="2757488"/>
          <p14:tracePt t="71744" x="3248025" y="2771775"/>
          <p14:tracePt t="71761" x="3309938" y="2786063"/>
          <p14:tracePt t="71778" x="3333750" y="2786063"/>
          <p14:tracePt t="71794" x="3390900" y="2795588"/>
          <p14:tracePt t="71811" x="3452813" y="2800350"/>
          <p14:tracePt t="71828" x="3500438" y="2800350"/>
          <p14:tracePt t="71844" x="3576638" y="2800350"/>
          <p14:tracePt t="71861" x="3605213" y="2800350"/>
          <p14:tracePt t="71862" x="3633788" y="2800350"/>
          <p14:tracePt t="71878" x="3690938" y="2800350"/>
          <p14:tracePt t="71894" x="3748088" y="2800350"/>
          <p14:tracePt t="71911" x="3800475" y="2790825"/>
          <p14:tracePt t="71928" x="3852863" y="2771775"/>
          <p14:tracePt t="71945" x="3905250" y="2733675"/>
          <p14:tracePt t="71961" x="3938588" y="2705100"/>
          <p14:tracePt t="71963" x="3952875" y="2700338"/>
          <p14:tracePt t="71978" x="3952875" y="2686050"/>
          <p14:tracePt t="71994" x="3962400" y="2671763"/>
          <p14:tracePt t="72011" x="3962400" y="2628900"/>
          <p14:tracePt t="72028" x="3948113" y="2581275"/>
          <p14:tracePt t="72044" x="3933825" y="2562225"/>
          <p14:tracePt t="72061" x="3929063" y="2552700"/>
          <p14:tracePt t="72062" x="3910013" y="2538413"/>
          <p14:tracePt t="72078" x="3886200" y="2519363"/>
          <p14:tracePt t="72094" x="3862388" y="2505075"/>
          <p14:tracePt t="72111" x="3829050" y="2490788"/>
          <p14:tracePt t="72128" x="3762375" y="2486025"/>
          <p14:tracePt t="72144" x="3709988" y="2486025"/>
          <p14:tracePt t="72161" x="3671888" y="2486025"/>
          <p14:tracePt t="72178" x="3619500" y="2476500"/>
          <p14:tracePt t="72195" x="3571875" y="2462213"/>
          <p14:tracePt t="72211" x="3524250" y="2457450"/>
          <p14:tracePt t="72228" x="3457575" y="2457450"/>
          <p14:tracePt t="72230" x="3429000" y="2457450"/>
          <p14:tracePt t="72244" x="3357563" y="2457450"/>
          <p14:tracePt t="72261" x="3319463" y="2457450"/>
          <p14:tracePt t="72278" x="3248025" y="2481263"/>
          <p14:tracePt t="72295" x="3143250" y="2505075"/>
          <p14:tracePt t="72311" x="3119438" y="2514600"/>
          <p14:tracePt t="72328" x="3109913" y="2519363"/>
          <p14:tracePt t="72345" x="3090863" y="2524125"/>
          <p14:tracePt t="72361" x="3090863" y="2528888"/>
          <p14:tracePt t="72364" x="3086100" y="2533650"/>
          <p14:tracePt t="72378" x="3071813" y="2533650"/>
          <p14:tracePt t="72395" x="3071813" y="2538413"/>
          <p14:tracePt t="72411" x="3067050" y="2538413"/>
          <p14:tracePt t="72428" x="3062288" y="2552700"/>
          <p14:tracePt t="72445" x="3052763" y="2562225"/>
          <p14:tracePt t="72462" x="3048000" y="2576513"/>
          <p14:tracePt t="72478" x="3048000" y="2581275"/>
          <p14:tracePt t="72671" x="0" y="0"/>
        </p14:tracePtLst>
        <p14:tracePtLst>
          <p14:tracePt t="73776" x="976313" y="3100388"/>
          <p14:tracePt t="73872" x="995363" y="3100388"/>
          <p14:tracePt t="73875" x="1023938" y="3100388"/>
          <p14:tracePt t="73885" x="1052513" y="3100388"/>
          <p14:tracePt t="73895" x="1100138" y="3100388"/>
          <p14:tracePt t="73912" x="1214438" y="3100388"/>
          <p14:tracePt t="73929" x="1328738" y="3100388"/>
          <p14:tracePt t="73945" x="1409700" y="3100388"/>
          <p14:tracePt t="73962" x="1500188" y="3100388"/>
          <p14:tracePt t="73979" x="1652588" y="3109913"/>
          <p14:tracePt t="73981" x="1695450" y="3109913"/>
          <p14:tracePt t="73995" x="1743075" y="3109913"/>
          <p14:tracePt t="74012" x="1862138" y="3109913"/>
          <p14:tracePt t="74029" x="1928813" y="3109913"/>
          <p14:tracePt t="74045" x="2019300" y="3109913"/>
          <p14:tracePt t="74048" x="2057400" y="3109913"/>
          <p14:tracePt t="74062" x="2138363" y="3109913"/>
          <p14:tracePt t="74079" x="2238375" y="3109913"/>
          <p14:tracePt t="74095" x="2295525" y="3109913"/>
          <p14:tracePt t="74112" x="2386013" y="3109913"/>
          <p14:tracePt t="74129" x="2466975" y="3100388"/>
          <p14:tracePt t="74145" x="2533650" y="3100388"/>
          <p14:tracePt t="74162" x="2581275" y="3100388"/>
          <p14:tracePt t="74179" x="2638425" y="3090863"/>
          <p14:tracePt t="74182" x="2690813" y="3090863"/>
          <p14:tracePt t="74196" x="2743200" y="3090863"/>
          <p14:tracePt t="74212" x="2847975" y="3090863"/>
          <p14:tracePt t="74229" x="2890838" y="3090863"/>
          <p14:tracePt t="74245" x="2990850" y="3090863"/>
          <p14:tracePt t="74262" x="3048000" y="3090863"/>
          <p14:tracePt t="74279" x="3109913" y="3090863"/>
          <p14:tracePt t="74295" x="3157538" y="3090863"/>
          <p14:tracePt t="74312" x="3181350" y="3090863"/>
          <p14:tracePt t="74314" x="3190875" y="3090863"/>
          <p14:tracePt t="74329" x="3214688" y="3090863"/>
          <p14:tracePt t="74345" x="3257550" y="3090863"/>
          <p14:tracePt t="74362" x="3305175" y="3095625"/>
          <p14:tracePt t="74379" x="3352800" y="3095625"/>
          <p14:tracePt t="74396" x="3395663" y="3095625"/>
          <p14:tracePt t="74412" x="3462338" y="3095625"/>
          <p14:tracePt t="74429" x="3576638" y="3095625"/>
          <p14:tracePt t="74445" x="3681413" y="3105150"/>
          <p14:tracePt t="74462" x="3771900" y="3105150"/>
          <p14:tracePt t="74479" x="3838575" y="3105150"/>
          <p14:tracePt t="74495" x="3900488" y="3105150"/>
          <p14:tracePt t="74512" x="3924300" y="3105150"/>
          <p14:tracePt t="74529" x="3938588" y="3105150"/>
          <p14:tracePt t="74545" x="3943350" y="3105150"/>
          <p14:tracePt t="75342" x="0" y="0"/>
        </p14:tracePtLst>
        <p14:tracePtLst>
          <p14:tracePt t="76287" x="3057525" y="2781300"/>
          <p14:tracePt t="76317" x="3067050" y="2786063"/>
          <p14:tracePt t="76327" x="3090863" y="2800350"/>
          <p14:tracePt t="76333" x="3109913" y="2814638"/>
          <p14:tracePt t="76346" x="3133725" y="2828925"/>
          <p14:tracePt t="76363" x="3176588" y="2847975"/>
          <p14:tracePt t="76379" x="3214688" y="2862263"/>
          <p14:tracePt t="76396" x="3252788" y="2867025"/>
          <p14:tracePt t="76413" x="3319463" y="2867025"/>
          <p14:tracePt t="76430" x="3348038" y="2867025"/>
          <p14:tracePt t="76446" x="3443288" y="2867025"/>
          <p14:tracePt t="76463" x="3500438" y="2867025"/>
          <p14:tracePt t="76480" x="3562350" y="2833688"/>
          <p14:tracePt t="76496" x="3619500" y="2805113"/>
          <p14:tracePt t="76513" x="3652838" y="2767013"/>
          <p14:tracePt t="76530" x="3667125" y="2743200"/>
          <p14:tracePt t="76546" x="3671888" y="2724150"/>
          <p14:tracePt t="76563" x="3671888" y="2705100"/>
          <p14:tracePt t="76580" x="3657600" y="2671763"/>
          <p14:tracePt t="76596" x="3629025" y="2628900"/>
          <p14:tracePt t="76613" x="3581400" y="2571750"/>
          <p14:tracePt t="76629" x="3562350" y="2538413"/>
          <p14:tracePt t="76646" x="3519488" y="2509838"/>
          <p14:tracePt t="76648" x="3495675" y="2486025"/>
          <p14:tracePt t="76663" x="3462338" y="2471738"/>
          <p14:tracePt t="76680" x="3419475" y="2447925"/>
          <p14:tracePt t="76696" x="3395663" y="2443163"/>
          <p14:tracePt t="76713" x="3386138" y="2443163"/>
          <p14:tracePt t="76714" x="3371850" y="2443163"/>
          <p14:tracePt t="76730" x="3362325" y="2443163"/>
          <p14:tracePt t="76746" x="3333750" y="2443163"/>
          <p14:tracePt t="76763" x="3309938" y="2443163"/>
          <p14:tracePt t="76780" x="3205163" y="2443163"/>
          <p14:tracePt t="76796" x="3157538" y="2443163"/>
          <p14:tracePt t="76813" x="3105150" y="2452688"/>
          <p14:tracePt t="76830" x="3081338" y="2452688"/>
          <p14:tracePt t="76846" x="3071813" y="2457450"/>
          <p14:tracePt t="76863" x="3067050" y="2457450"/>
          <p14:tracePt t="76880" x="3057525" y="2462213"/>
          <p14:tracePt t="76896" x="3043238" y="2462213"/>
          <p14:tracePt t="76913" x="3028950" y="2466975"/>
          <p14:tracePt t="76916" x="3024188" y="2471738"/>
          <p14:tracePt t="76930" x="3005138" y="2481263"/>
          <p14:tracePt t="76947" x="2990850" y="2486025"/>
          <p14:tracePt t="76963" x="2976563" y="2490788"/>
          <p14:tracePt t="76980" x="2957513" y="2500313"/>
          <p14:tracePt t="76982" x="2952750" y="2509838"/>
          <p14:tracePt t="76996" x="2943225" y="2519363"/>
          <p14:tracePt t="77013" x="2938463" y="2519363"/>
          <p14:tracePt t="77030" x="2924175" y="2524125"/>
          <p14:tracePt t="77174" x="0" y="0"/>
        </p14:tracePtLst>
        <p14:tracePtLst>
          <p14:tracePt t="78627" x="6300788" y="3143250"/>
          <p14:tracePt t="78821" x="6310313" y="3143250"/>
          <p14:tracePt t="78824" x="6348413" y="3143250"/>
          <p14:tracePt t="78833" x="6391275" y="3143250"/>
          <p14:tracePt t="78847" x="6438900" y="3143250"/>
          <p14:tracePt t="78864" x="6681788" y="3143250"/>
          <p14:tracePt t="78881" x="6810375" y="3143250"/>
          <p14:tracePt t="78898" x="6915150" y="3143250"/>
          <p14:tracePt t="78914" x="7005638" y="3143250"/>
          <p14:tracePt t="78931" x="7158038" y="3143250"/>
          <p14:tracePt t="78948" x="7348538" y="3143250"/>
          <p14:tracePt t="78964" x="7500938" y="3143250"/>
          <p14:tracePt t="78981" x="7639050" y="3143250"/>
          <p14:tracePt t="78997" x="7781925" y="3148013"/>
          <p14:tracePt t="79014" x="7986713" y="3148013"/>
          <p14:tracePt t="79031" x="8101013" y="3148013"/>
          <p14:tracePt t="79047" x="8167688" y="3148013"/>
          <p14:tracePt t="79064" x="8220075" y="3148013"/>
          <p14:tracePt t="79081" x="8234363" y="3152775"/>
          <p14:tracePt t="79097" x="8243888" y="3152775"/>
          <p14:tracePt t="79455" x="0" y="0"/>
        </p14:tracePtLst>
        <p14:tracePtLst>
          <p14:tracePt t="92191" x="5429250" y="1781175"/>
          <p14:tracePt t="92197" x="5429250" y="1776413"/>
          <p14:tracePt t="92203" x="5414963" y="1771650"/>
          <p14:tracePt t="92219" x="5372100" y="1757363"/>
          <p14:tracePt t="92236" x="5257800" y="1724025"/>
          <p14:tracePt t="92253" x="5138738" y="1695450"/>
          <p14:tracePt t="92270" x="4972050" y="1676400"/>
          <p14:tracePt t="92286" x="4781550" y="1652588"/>
          <p14:tracePt t="92303" x="4562475" y="1633538"/>
          <p14:tracePt t="92319" x="4319588" y="1600200"/>
          <p14:tracePt t="92336" x="3810000" y="1566863"/>
          <p14:tracePt t="92353" x="3695700" y="1557338"/>
          <p14:tracePt t="92369" x="3471863" y="1557338"/>
          <p14:tracePt t="92386" x="3290888" y="1557338"/>
          <p14:tracePt t="92403" x="2919413" y="1557338"/>
          <p14:tracePt t="92419" x="2752725" y="1557338"/>
          <p14:tracePt t="92436" x="2676525" y="1557338"/>
          <p14:tracePt t="92453" x="2443163" y="1562100"/>
          <p14:tracePt t="92469" x="2376488" y="1566863"/>
          <p14:tracePt t="92486" x="2343150" y="1576388"/>
          <p14:tracePt t="92503" x="2338388" y="1581150"/>
          <p14:tracePt t="92520" x="2314575" y="1595438"/>
          <p14:tracePt t="92536" x="2281238" y="1624013"/>
          <p14:tracePt t="92553" x="2243138" y="1666875"/>
          <p14:tracePt t="92569" x="2209800" y="1704975"/>
          <p14:tracePt t="92586" x="2171700" y="1747838"/>
          <p14:tracePt t="92603" x="2109788" y="1828800"/>
          <p14:tracePt t="92620" x="2071688" y="1871663"/>
          <p14:tracePt t="92637" x="2047875" y="1900238"/>
          <p14:tracePt t="92653" x="2033588" y="1924050"/>
          <p14:tracePt t="92656" x="2028825" y="1928813"/>
          <p14:tracePt t="92670" x="2024063" y="1943100"/>
          <p14:tracePt t="92686" x="2019300" y="1952625"/>
          <p14:tracePt t="92703" x="2009775" y="1957388"/>
          <p14:tracePt t="92720" x="2005013" y="1966913"/>
          <p14:tracePt t="92736" x="2005013" y="1985963"/>
          <p14:tracePt t="92753" x="2000250" y="2024063"/>
          <p14:tracePt t="92769" x="1990725" y="2057400"/>
          <p14:tracePt t="92786" x="1990725" y="2090738"/>
          <p14:tracePt t="92803" x="1995488" y="2124075"/>
          <p14:tracePt t="92820" x="2009775" y="2190750"/>
          <p14:tracePt t="92836" x="2024063" y="2247900"/>
          <p14:tracePt t="92853" x="2057400" y="2333625"/>
          <p14:tracePt t="92856" x="2071688" y="2362200"/>
          <p14:tracePt t="92869" x="2095500" y="2395538"/>
          <p14:tracePt t="92886" x="2138363" y="2462213"/>
          <p14:tracePt t="92903" x="2185988" y="2514600"/>
          <p14:tracePt t="92920" x="2214563" y="2562225"/>
          <p14:tracePt t="92922" x="2233613" y="2576513"/>
          <p14:tracePt t="92936" x="2276475" y="2595563"/>
          <p14:tracePt t="92953" x="2338388" y="2638425"/>
          <p14:tracePt t="92970" x="2443163" y="2676525"/>
          <p14:tracePt t="92986" x="2566988" y="2724150"/>
          <p14:tracePt t="92990" x="2633663" y="2733675"/>
          <p14:tracePt t="93003" x="2781300" y="2771775"/>
          <p14:tracePt t="93020" x="3038475" y="2805113"/>
          <p14:tracePt t="93036" x="3267075" y="2838450"/>
          <p14:tracePt t="93053" x="3381375" y="2847975"/>
          <p14:tracePt t="93056" x="3495675" y="2857500"/>
          <p14:tracePt t="93070" x="3767138" y="2881313"/>
          <p14:tracePt t="93086" x="3986213" y="2890838"/>
          <p14:tracePt t="93103" x="4238625" y="2890838"/>
          <p14:tracePt t="93120" x="4629150" y="2890838"/>
          <p14:tracePt t="93136" x="4881563" y="2890838"/>
          <p14:tracePt t="93153" x="5148263" y="2876550"/>
          <p14:tracePt t="93170" x="5476875" y="2847975"/>
          <p14:tracePt t="93186" x="5734050" y="2828925"/>
          <p14:tracePt t="93188" x="5872163" y="2814638"/>
          <p14:tracePt t="93203" x="6000750" y="2805113"/>
          <p14:tracePt t="93220" x="6472238" y="2762250"/>
          <p14:tracePt t="93236" x="6577013" y="2752725"/>
          <p14:tracePt t="93253" x="6757988" y="2709863"/>
          <p14:tracePt t="93255" x="6848475" y="2700338"/>
          <p14:tracePt t="93270" x="6991350" y="2671763"/>
          <p14:tracePt t="93286" x="7138988" y="2652713"/>
          <p14:tracePt t="93303" x="7234238" y="2628900"/>
          <p14:tracePt t="93320" x="7334250" y="2581275"/>
          <p14:tracePt t="93336" x="7377113" y="2552700"/>
          <p14:tracePt t="93353" x="7419975" y="2524125"/>
          <p14:tracePt t="93370" x="7434263" y="2505075"/>
          <p14:tracePt t="93386" x="7458075" y="2466975"/>
          <p14:tracePt t="93403" x="7477125" y="2424113"/>
          <p14:tracePt t="93420" x="7500938" y="2371725"/>
          <p14:tracePt t="93436" x="7515225" y="2286000"/>
          <p14:tracePt t="93453" x="7524750" y="2228850"/>
          <p14:tracePt t="93470" x="7524750" y="2176463"/>
          <p14:tracePt t="93486" x="7500938" y="2024063"/>
          <p14:tracePt t="93503" x="7477125" y="1981200"/>
          <p14:tracePt t="93520" x="7424738" y="1905000"/>
          <p14:tracePt t="93536" x="7353300" y="1819275"/>
          <p14:tracePt t="93553" x="7248525" y="1728788"/>
          <p14:tracePt t="93570" x="7162800" y="1676400"/>
          <p14:tracePt t="93587" x="7105650" y="1647825"/>
          <p14:tracePt t="93588" x="7024688" y="1604963"/>
          <p14:tracePt t="93603" x="6891338" y="1566863"/>
          <p14:tracePt t="93620" x="6719888" y="1528763"/>
          <p14:tracePt t="93638" x="6505575" y="1504950"/>
          <p14:tracePt t="93653" x="6138863" y="1471613"/>
          <p14:tracePt t="93671" x="5829300" y="1423988"/>
          <p14:tracePt t="93686" x="5419725" y="1381125"/>
          <p14:tracePt t="93703" x="4810125" y="1352550"/>
          <p14:tracePt t="93705" x="4672013" y="1352550"/>
          <p14:tracePt t="93720" x="4519613" y="1352550"/>
          <p14:tracePt t="93737" x="4110038" y="1371600"/>
          <p14:tracePt t="93753" x="3843338" y="1395413"/>
          <p14:tracePt t="93770" x="3600450" y="1414463"/>
          <p14:tracePt t="93787" x="3324225" y="1438275"/>
          <p14:tracePt t="93804" x="3167063" y="1466850"/>
          <p14:tracePt t="93820" x="2943225" y="1514475"/>
          <p14:tracePt t="93837" x="2824163" y="1543050"/>
          <p14:tracePt t="93853" x="2767013" y="1552575"/>
          <p14:tracePt t="93870" x="2700338" y="1566863"/>
          <p14:tracePt t="93887" x="2595563" y="1600200"/>
          <p14:tracePt t="93903" x="2552700" y="1614488"/>
          <p14:tracePt t="93920" x="2514600" y="1628775"/>
          <p14:tracePt t="93937" x="2447925" y="1666875"/>
          <p14:tracePt t="93953" x="2414588" y="1685925"/>
          <p14:tracePt t="93970" x="2390775" y="1704975"/>
          <p14:tracePt t="93987" x="2357438" y="1733550"/>
          <p14:tracePt t="94004" x="2328863" y="1757363"/>
          <p14:tracePt t="94020" x="2300288" y="1785938"/>
          <p14:tracePt t="94037" x="2266950" y="1828800"/>
          <p14:tracePt t="94054" x="2214563" y="1885950"/>
          <p14:tracePt t="94070" x="2195513" y="1919288"/>
          <p14:tracePt t="94073" x="2181225" y="1943100"/>
          <p14:tracePt t="94087" x="2166938" y="1962150"/>
          <p14:tracePt t="94103" x="2124075" y="2019300"/>
          <p14:tracePt t="94120" x="2119313" y="2038350"/>
          <p14:tracePt t="94137" x="2095500" y="2081213"/>
          <p14:tracePt t="94139" x="2081213" y="2124075"/>
          <p14:tracePt t="94153" x="2071688" y="2162175"/>
          <p14:tracePt t="94155" x="2062163" y="2205038"/>
          <p14:tracePt t="94170" x="2047875" y="2276475"/>
          <p14:tracePt t="94187" x="2043113" y="2324100"/>
          <p14:tracePt t="94204" x="2043113" y="2357438"/>
          <p14:tracePt t="94220" x="2043113" y="2366963"/>
          <p14:tracePt t="94237" x="2043113" y="2376488"/>
          <p14:tracePt t="94253" x="2043113" y="2381250"/>
          <p14:tracePt t="94270" x="2043113" y="2400300"/>
          <p14:tracePt t="94287" x="2043113" y="2424113"/>
          <p14:tracePt t="94304" x="2057400" y="2486025"/>
          <p14:tracePt t="94320" x="2076450" y="2509838"/>
          <p14:tracePt t="94337" x="2105025" y="2547938"/>
          <p14:tracePt t="94354" x="2152650" y="2609850"/>
          <p14:tracePt t="94370" x="2205038" y="2676525"/>
          <p14:tracePt t="94387" x="2271713" y="2747963"/>
          <p14:tracePt t="94404" x="2376488" y="2809875"/>
          <p14:tracePt t="94420" x="2438400" y="2852738"/>
          <p14:tracePt t="94437" x="2490788" y="2871788"/>
          <p14:tracePt t="94454" x="2576513" y="2914650"/>
          <p14:tracePt t="94470" x="2662238" y="2933700"/>
          <p14:tracePt t="94472" x="2728913" y="2952750"/>
          <p14:tracePt t="94487" x="2795588" y="2971800"/>
          <p14:tracePt t="94504" x="2938463" y="2981325"/>
          <p14:tracePt t="94507" x="3014663" y="2990850"/>
          <p14:tracePt t="94520" x="3128963" y="2990850"/>
          <p14:tracePt t="94537" x="3381375" y="3000375"/>
          <p14:tracePt t="94554" x="3600450" y="3009900"/>
          <p14:tracePt t="94570" x="3829050" y="3009900"/>
          <p14:tracePt t="94573" x="3952875" y="3009900"/>
          <p14:tracePt t="94587" x="4081463" y="3009900"/>
          <p14:tracePt t="94604" x="4467225" y="2971800"/>
          <p14:tracePt t="94620" x="4733925" y="2938463"/>
          <p14:tracePt t="94637" x="4986338" y="2928938"/>
          <p14:tracePt t="94654" x="5248275" y="2876550"/>
          <p14:tracePt t="94670" x="5710238" y="2819400"/>
          <p14:tracePt t="94687" x="6010275" y="2762250"/>
          <p14:tracePt t="94704" x="6481763" y="2690813"/>
          <p14:tracePt t="94720" x="6724650" y="2647950"/>
          <p14:tracePt t="94737" x="6919913" y="2619375"/>
          <p14:tracePt t="94754" x="7034213" y="2609850"/>
          <p14:tracePt t="94770" x="7119938" y="2590800"/>
          <p14:tracePt t="94787" x="7181850" y="2576513"/>
          <p14:tracePt t="94804" x="7234238" y="2547938"/>
          <p14:tracePt t="94820" x="7243763" y="2543175"/>
          <p14:tracePt t="94837" x="7253288" y="2533650"/>
          <p14:tracePt t="94854" x="7272338" y="2486025"/>
          <p14:tracePt t="94870" x="7305675" y="2400300"/>
          <p14:tracePt t="94887" x="7310438" y="2366963"/>
          <p14:tracePt t="94904" x="7310438" y="2343150"/>
          <p14:tracePt t="94920" x="7310438" y="2324100"/>
          <p14:tracePt t="94937" x="7310438" y="2290763"/>
          <p14:tracePt t="94954" x="7300913" y="2233613"/>
          <p14:tracePt t="94971" x="7267575" y="2147888"/>
          <p14:tracePt t="94987" x="7239000" y="2095500"/>
          <p14:tracePt t="95004" x="7200900" y="2052638"/>
          <p14:tracePt t="95020" x="7143750" y="2005013"/>
          <p14:tracePt t="95037" x="7081838" y="1947863"/>
          <p14:tracePt t="95054" x="6977063" y="1871663"/>
          <p14:tracePt t="95071" x="6767513" y="1752600"/>
          <p14:tracePt t="95074" x="6700838" y="1714500"/>
          <p14:tracePt t="95087" x="6596063" y="1671638"/>
          <p14:tracePt t="95105" x="6348413" y="1585913"/>
          <p14:tracePt t="95120" x="6053138" y="1519238"/>
          <p14:tracePt t="95123" x="5724525" y="1452563"/>
          <p14:tracePt t="95137" x="5586413" y="1452563"/>
          <p14:tracePt t="95154" x="5167313" y="1428750"/>
          <p14:tracePt t="95170" x="5053013" y="1428750"/>
          <p14:tracePt t="95187" x="4729163" y="1428750"/>
          <p14:tracePt t="95204" x="4429125" y="1466850"/>
          <p14:tracePt t="95222" x="4224338" y="1519238"/>
          <p14:tracePt t="95237" x="3976688" y="1585913"/>
          <p14:tracePt t="95254" x="3838575" y="1643063"/>
          <p14:tracePt t="95271" x="3757613" y="1666875"/>
          <p14:tracePt t="95288" x="3714750" y="1681163"/>
          <p14:tracePt t="95304" x="3709988" y="1685925"/>
          <p14:tracePt t="95427" x="0" y="0"/>
        </p14:tracePtLst>
        <p14:tracePtLst>
          <p14:tracePt t="107327" x="8839200" y="2752725"/>
          <p14:tracePt t="107372" x="8839200" y="2747963"/>
          <p14:tracePt t="107383" x="8834438" y="2747963"/>
          <p14:tracePt t="107466" x="8829675" y="2747963"/>
          <p14:tracePt t="107475" x="8810625" y="2747963"/>
          <p14:tracePt t="107479" x="8782050" y="2738438"/>
          <p14:tracePt t="107492" x="8743950" y="2728913"/>
          <p14:tracePt t="107509" x="8610600" y="2700338"/>
          <p14:tracePt t="107525" x="8453438" y="2690813"/>
          <p14:tracePt t="107543" x="8362950" y="2690813"/>
          <p14:tracePt t="107546" x="8324850" y="2690813"/>
          <p14:tracePt t="107559" x="8296275" y="2690813"/>
          <p14:tracePt t="107576" x="8205788" y="2686050"/>
          <p14:tracePt t="107578" x="8186738" y="2686050"/>
          <p14:tracePt t="107592" x="8158163" y="2686050"/>
          <p14:tracePt t="107609" x="8143875" y="2686050"/>
          <p14:tracePt t="107625" x="8120063" y="2686050"/>
          <p14:tracePt t="107642" x="8086725" y="2686050"/>
          <p14:tracePt t="107659" x="8062913" y="2690813"/>
          <p14:tracePt t="107675" x="8034338" y="2705100"/>
          <p14:tracePt t="107692" x="7991475" y="2733675"/>
          <p14:tracePt t="107709" x="7958138" y="2752725"/>
          <p14:tracePt t="107725" x="7929563" y="2767013"/>
          <p14:tracePt t="107743" x="7910513" y="2771775"/>
          <p14:tracePt t="107759" x="7905750" y="2776538"/>
          <p14:tracePt t="107788" x="7905750" y="2786063"/>
          <p14:tracePt t="107796" x="7900988" y="2786063"/>
          <p14:tracePt t="107809" x="7896225" y="2790825"/>
          <p14:tracePt t="107826" x="7891463" y="2800350"/>
          <p14:tracePt t="107842" x="7886700" y="2809875"/>
          <p14:tracePt t="107843" x="7881938" y="2824163"/>
          <p14:tracePt t="107859" x="7872413" y="2838450"/>
          <p14:tracePt t="107876" x="7867650" y="2905125"/>
          <p14:tracePt t="107892" x="7858125" y="2962275"/>
          <p14:tracePt t="107909" x="7858125" y="2986088"/>
          <p14:tracePt t="107912" x="7858125" y="2995613"/>
          <p14:tracePt t="107927" x="7858125" y="3005138"/>
          <p14:tracePt t="107942" x="7858125" y="3028950"/>
          <p14:tracePt t="107960" x="7858125" y="3052763"/>
          <p14:tracePt t="107976" x="7872413" y="3081338"/>
          <p14:tracePt t="107993" x="7886700" y="3114675"/>
          <p14:tracePt t="108009" x="7896225" y="3124200"/>
          <p14:tracePt t="108026" x="7924800" y="3152775"/>
          <p14:tracePt t="108042" x="7953375" y="3181350"/>
          <p14:tracePt t="108059" x="7996238" y="3214688"/>
          <p14:tracePt t="108076" x="8081963" y="3248025"/>
          <p14:tracePt t="108092" x="8139113" y="3257550"/>
          <p14:tracePt t="108109" x="8239125" y="3262313"/>
          <p14:tracePt t="108126" x="8443913" y="3262313"/>
          <p14:tracePt t="108142" x="8558213" y="3262313"/>
          <p14:tracePt t="108159" x="8610600" y="3262313"/>
          <p14:tracePt t="108176" x="8682038" y="3243263"/>
          <p14:tracePt t="108192" x="8729663" y="3209925"/>
          <p14:tracePt t="108209" x="8739188" y="3176588"/>
          <p14:tracePt t="108226" x="8739188" y="3162300"/>
          <p14:tracePt t="108243" x="8743950" y="3143250"/>
          <p14:tracePt t="108490" x="0" y="0"/>
        </p14:tracePtLst>
        <p14:tracePtLst>
          <p14:tracePt t="117589" x="8501063" y="2157413"/>
          <p14:tracePt t="117611" x="8505825" y="2152650"/>
          <p14:tracePt t="117702" x="8496300" y="2138363"/>
          <p14:tracePt t="117712" x="8462963" y="2124075"/>
          <p14:tracePt t="117714" x="8434388" y="2114550"/>
          <p14:tracePt t="117730" x="8353425" y="2100263"/>
          <p14:tracePt t="117746" x="8301038" y="2100263"/>
          <p14:tracePt t="117763" x="8172450" y="2090738"/>
          <p14:tracePt t="117779" x="8039100" y="2071688"/>
          <p14:tracePt t="117796" x="7948613" y="2071688"/>
          <p14:tracePt t="117813" x="7877175" y="2076450"/>
          <p14:tracePt t="117830" x="7848600" y="2081213"/>
          <p14:tracePt t="117846" x="7743825" y="2124075"/>
          <p14:tracePt t="117863" x="7667625" y="2166938"/>
          <p14:tracePt t="117879" x="7634288" y="2195513"/>
          <p14:tracePt t="117896" x="7577138" y="2247900"/>
          <p14:tracePt t="117913" x="7534275" y="2295525"/>
          <p14:tracePt t="117930" x="7481888" y="2362200"/>
          <p14:tracePt t="117946" x="7443788" y="2414588"/>
          <p14:tracePt t="117963" x="7419975" y="2466975"/>
          <p14:tracePt t="117980" x="7400925" y="2509838"/>
          <p14:tracePt t="117996" x="7386638" y="2576513"/>
          <p14:tracePt t="117998" x="7386638" y="2628900"/>
          <p14:tracePt t="118013" x="7386638" y="2671763"/>
          <p14:tracePt t="118030" x="7386638" y="2747963"/>
          <p14:tracePt t="118032" x="7396163" y="2790825"/>
          <p14:tracePt t="118046" x="7415213" y="2857500"/>
          <p14:tracePt t="118063" x="7477125" y="3038475"/>
          <p14:tracePt t="118063" x="7496175" y="3095625"/>
          <p14:tracePt t="118080" x="7548563" y="3186113"/>
          <p14:tracePt t="118097" x="7567613" y="3228975"/>
          <p14:tracePt t="118099" x="7591425" y="3257550"/>
          <p14:tracePt t="118113" x="7605713" y="3290888"/>
          <p14:tracePt t="118130" x="7662863" y="3352800"/>
          <p14:tracePt t="118146" x="7672388" y="3367088"/>
          <p14:tracePt t="118163" x="7681913" y="3376613"/>
          <p14:tracePt t="118180" x="7696200" y="3376613"/>
          <p14:tracePt t="118196" x="7700963" y="3381375"/>
          <p14:tracePt t="118213" x="7710488" y="3386138"/>
          <p14:tracePt t="118230" x="7734300" y="3395663"/>
          <p14:tracePt t="118246" x="7777163" y="3405188"/>
          <p14:tracePt t="118263" x="7886700" y="3443288"/>
          <p14:tracePt t="118265" x="7929563" y="3462338"/>
          <p14:tracePt t="118280" x="7972425" y="3481388"/>
          <p14:tracePt t="118296" x="8067675" y="3486150"/>
          <p14:tracePt t="118313" x="8124825" y="3486150"/>
          <p14:tracePt t="118330" x="8210550" y="3486150"/>
          <p14:tracePt t="118347" x="8262938" y="3471863"/>
          <p14:tracePt t="118363" x="8305800" y="3462338"/>
          <p14:tracePt t="118380" x="8458200" y="3405188"/>
          <p14:tracePt t="118397" x="8534400" y="3367088"/>
          <p14:tracePt t="118413" x="8620125" y="3309938"/>
          <p14:tracePt t="118430" x="8724900" y="3214688"/>
          <p14:tracePt t="118447" x="8772525" y="3167063"/>
          <p14:tracePt t="118463" x="8810625" y="3133725"/>
          <p14:tracePt t="118480" x="8834438" y="3105150"/>
          <p14:tracePt t="118496" x="8843963" y="3095625"/>
          <p14:tracePt t="118514" x="8843963" y="3086100"/>
          <p14:tracePt t="118530" x="8843963" y="3076575"/>
          <p14:tracePt t="118548" x="8843963" y="3057525"/>
          <p14:tracePt t="118563" x="8843963" y="3024188"/>
          <p14:tracePt t="118580" x="8815388" y="2943225"/>
          <p14:tracePt t="118597" x="8777288" y="2857500"/>
          <p14:tracePt t="118613" x="8748713" y="2795588"/>
          <p14:tracePt t="118614" x="8734425" y="2771775"/>
          <p14:tracePt t="118630" x="8696325" y="2728913"/>
          <p14:tracePt t="118647" x="8677275" y="2714625"/>
          <p14:tracePt t="118648" x="8667750" y="2700338"/>
          <p14:tracePt t="118663" x="8648700" y="2686050"/>
          <p14:tracePt t="118664" x="8643938" y="2676525"/>
          <p14:tracePt t="118680" x="8610600" y="2667000"/>
          <p14:tracePt t="118696" x="8596313" y="2657475"/>
          <p14:tracePt t="118713" x="8591550" y="2657475"/>
          <p14:tracePt t="118714" x="8586788" y="2657475"/>
          <p14:tracePt t="118730" x="8572500" y="2657475"/>
          <p14:tracePt t="118746" x="8553450" y="2657475"/>
          <p14:tracePt t="118763" x="8529638" y="2657475"/>
          <p14:tracePt t="118780" x="8505825" y="2657475"/>
          <p14:tracePt t="118797" x="8482013" y="2657475"/>
          <p14:tracePt t="118813" x="8462963" y="2657475"/>
          <p14:tracePt t="118830" x="8458200" y="2657475"/>
          <p14:tracePt t="119049" x="0" y="0"/>
        </p14:tracePtLst>
        <p14:tracePtLst>
          <p14:tracePt t="131277" x="1604963" y="2895600"/>
          <p14:tracePt t="131311" x="1609725" y="2895600"/>
          <p14:tracePt t="131473" x="1604963" y="2909888"/>
          <p14:tracePt t="131484" x="1585913" y="2943225"/>
          <p14:tracePt t="131493" x="1571625" y="2971800"/>
          <p14:tracePt t="131502" x="1547813" y="3005138"/>
          <p14:tracePt t="131519" x="1500188" y="3105150"/>
          <p14:tracePt t="131535" x="1481138" y="3167063"/>
          <p14:tracePt t="131552" x="1471613" y="3219450"/>
          <p14:tracePt t="131556" x="1471613" y="3228975"/>
          <p14:tracePt t="131569" x="1471613" y="3248025"/>
          <p14:tracePt t="131585" x="1481138" y="3262313"/>
          <p14:tracePt t="131602" x="1490663" y="3271838"/>
          <p14:tracePt t="131619" x="1519238" y="3276600"/>
          <p14:tracePt t="131635" x="1538288" y="3276600"/>
          <p14:tracePt t="131652" x="1547813" y="3276600"/>
          <p14:tracePt t="131654" x="1552575" y="3276600"/>
          <p14:tracePt t="131668" x="1566863" y="3271838"/>
          <p14:tracePt t="131685" x="1581150" y="3257550"/>
          <p14:tracePt t="131702" x="1595438" y="3248025"/>
          <p14:tracePt t="131719" x="1628775" y="3233738"/>
          <p14:tracePt t="131720" x="1652588" y="3233738"/>
          <p14:tracePt t="131735" x="1662113" y="3228975"/>
          <p14:tracePt t="131752" x="1671638" y="3219450"/>
          <p14:tracePt t="131769" x="1676400" y="3214688"/>
          <p14:tracePt t="131786" x="1709738" y="3181350"/>
          <p14:tracePt t="131802" x="1714500" y="3162300"/>
          <p14:tracePt t="131819" x="1747838" y="3109913"/>
          <p14:tracePt t="131821" x="1762125" y="3090863"/>
          <p14:tracePt t="131835" x="1762125" y="3076575"/>
          <p14:tracePt t="131852" x="1766888" y="3024188"/>
          <p14:tracePt t="131869" x="1766888" y="3000375"/>
          <p14:tracePt t="131886" x="1766888" y="2967038"/>
          <p14:tracePt t="131902" x="1752600" y="2914650"/>
          <p14:tracePt t="131919" x="1738313" y="2890838"/>
          <p14:tracePt t="131935" x="1733550" y="2876550"/>
          <p14:tracePt t="131952" x="1719263" y="2857500"/>
          <p14:tracePt t="131956" x="1714500" y="2852738"/>
          <p14:tracePt t="131969" x="1709738" y="2852738"/>
          <p14:tracePt t="131986" x="1704975" y="2852738"/>
          <p14:tracePt t="132002" x="1690688" y="2852738"/>
          <p14:tracePt t="132019" x="1685925" y="2852738"/>
          <p14:tracePt t="132035" x="1681163" y="2852738"/>
          <p14:tracePt t="132063" x="1676400" y="2852738"/>
          <p14:tracePt t="132089" x="1676400" y="2862263"/>
          <p14:tracePt t="132092" x="1662113" y="2876550"/>
          <p14:tracePt t="132102" x="1657350" y="2909888"/>
          <p14:tracePt t="132119" x="1638300" y="2990850"/>
          <p14:tracePt t="132135" x="1619250" y="3109913"/>
          <p14:tracePt t="132152" x="1614488" y="3176588"/>
          <p14:tracePt t="132169" x="1614488" y="3228975"/>
          <p14:tracePt t="132185" x="1624013" y="3262313"/>
          <p14:tracePt t="132202" x="1657350" y="3295650"/>
          <p14:tracePt t="132219" x="1681163" y="3305175"/>
          <p14:tracePt t="132236" x="1700213" y="3305175"/>
          <p14:tracePt t="132252" x="1709738" y="3305175"/>
          <p14:tracePt t="132269" x="1714500" y="3300413"/>
          <p14:tracePt t="132293" x="1724025" y="3300413"/>
          <p14:tracePt t="132318" x="1724025" y="3295650"/>
          <p14:tracePt t="132328" x="1728788" y="3276600"/>
          <p14:tracePt t="132335" x="1733550" y="3267075"/>
          <p14:tracePt t="132352" x="1752600" y="3248025"/>
          <p14:tracePt t="132369" x="1766888" y="3224213"/>
          <p14:tracePt t="132385" x="1781175" y="3181350"/>
          <p14:tracePt t="132402" x="1785938" y="3138488"/>
          <p14:tracePt t="132419" x="1790700" y="3095625"/>
          <p14:tracePt t="132436" x="1790700" y="3028950"/>
          <p14:tracePt t="132452" x="1757363" y="2967038"/>
          <p14:tracePt t="132455" x="1752600" y="2947988"/>
          <p14:tracePt t="132469" x="1747838" y="2943225"/>
          <p14:tracePt t="132486" x="1733550" y="2933700"/>
          <p14:tracePt t="132502" x="1728788" y="2928938"/>
          <p14:tracePt t="132519" x="1724025" y="2928938"/>
          <p14:tracePt t="132520" x="1719263" y="2928938"/>
          <p14:tracePt t="132536" x="1714500" y="2928938"/>
          <p14:tracePt t="132552" x="1700213" y="2928938"/>
          <p14:tracePt t="132569" x="1685925" y="2938463"/>
          <p14:tracePt t="132585" x="1681163" y="2938463"/>
          <p14:tracePt t="132602" x="1666875" y="2943225"/>
          <p14:tracePt t="132619" x="1657350" y="2943225"/>
          <p14:tracePt t="132635" x="1647825" y="2947988"/>
          <p14:tracePt t="132652" x="1633538" y="2981325"/>
          <p14:tracePt t="132669" x="1619250" y="3014663"/>
          <p14:tracePt t="132685" x="1619250" y="3062288"/>
          <p14:tracePt t="132703" x="1633538" y="3114675"/>
          <p14:tracePt t="132719" x="1662113" y="3157538"/>
          <p14:tracePt t="132736" x="1685925" y="3181350"/>
          <p14:tracePt t="132752" x="1724025" y="3200400"/>
          <p14:tracePt t="132769" x="1738313" y="3200400"/>
          <p14:tracePt t="132785" x="1762125" y="3200400"/>
          <p14:tracePt t="132802" x="1776413" y="3200400"/>
          <p14:tracePt t="132819" x="1781175" y="3200400"/>
          <p14:tracePt t="132836" x="1785938" y="3200400"/>
          <p14:tracePt t="132852" x="1795463" y="3200400"/>
          <p14:tracePt t="132869" x="1795463" y="3195638"/>
          <p14:tracePt t="132885" x="1800225" y="3195638"/>
          <p14:tracePt t="132902" x="1804988" y="3195638"/>
          <p14:tracePt t="133100" x="0" y="0"/>
        </p14:tracePtLst>
        <p14:tracePtLst>
          <p14:tracePt t="134252" x="1804988" y="3195638"/>
          <p14:tracePt t="134292" x="1809750" y="3195638"/>
          <p14:tracePt t="134297" x="1819275" y="3195638"/>
          <p14:tracePt t="134308" x="1833563" y="3195638"/>
          <p14:tracePt t="134320" x="1866900" y="3195638"/>
          <p14:tracePt t="134336" x="1914525" y="3195638"/>
          <p14:tracePt t="134353" x="1957388" y="3205163"/>
          <p14:tracePt t="134370" x="1976438" y="3205163"/>
          <p14:tracePt t="134386" x="2066925" y="3205163"/>
          <p14:tracePt t="134403" x="2157413" y="3205163"/>
          <p14:tracePt t="134420" x="2276475" y="3190875"/>
          <p14:tracePt t="134436" x="2390775" y="3181350"/>
          <p14:tracePt t="134453" x="2571750" y="3148013"/>
          <p14:tracePt t="134470" x="2705100" y="3119438"/>
          <p14:tracePt t="134487" x="2852738" y="3090863"/>
          <p14:tracePt t="134489" x="2943225" y="3062288"/>
          <p14:tracePt t="134503" x="2995613" y="3043238"/>
          <p14:tracePt t="134520" x="3048000" y="3028950"/>
          <p14:tracePt t="134537" x="3071813" y="3014663"/>
          <p14:tracePt t="134553" x="3081338" y="3014663"/>
          <p14:tracePt t="134570" x="3081338" y="3009900"/>
          <p14:tracePt t="134586" x="3081338" y="2986088"/>
          <p14:tracePt t="134603" x="3081338" y="2976563"/>
          <p14:tracePt t="134620" x="3076575" y="2967038"/>
          <p14:tracePt t="134637" x="3057525" y="2933700"/>
          <p14:tracePt t="134653" x="3038475" y="2900363"/>
          <p14:tracePt t="134654" x="3028950" y="2876550"/>
          <p14:tracePt t="134670" x="3005138" y="2843213"/>
          <p14:tracePt t="134686" x="2976563" y="2800350"/>
          <p14:tracePt t="134703" x="2952750" y="2781300"/>
          <p14:tracePt t="134720" x="2895600" y="2705100"/>
          <p14:tracePt t="134736" x="2833688" y="2671763"/>
          <p14:tracePt t="134753" x="2800350" y="2657475"/>
          <p14:tracePt t="134770" x="2752725" y="2643188"/>
          <p14:tracePt t="134787" x="2647950" y="2643188"/>
          <p14:tracePt t="134803" x="2557463" y="2643188"/>
          <p14:tracePt t="134820" x="2466975" y="2643188"/>
          <p14:tracePt t="134837" x="2362200" y="2647950"/>
          <p14:tracePt t="134853" x="2209800" y="2657475"/>
          <p14:tracePt t="134870" x="2100263" y="2671763"/>
          <p14:tracePt t="134886" x="1933575" y="2705100"/>
          <p14:tracePt t="134903" x="1800225" y="2733675"/>
          <p14:tracePt t="134920" x="1695450" y="2747963"/>
          <p14:tracePt t="134922" x="1633538" y="2786063"/>
          <p14:tracePt t="134936" x="1604963" y="2795588"/>
          <p14:tracePt t="134953" x="1547813" y="2819400"/>
          <p14:tracePt t="134970" x="1509713" y="2833688"/>
          <p14:tracePt t="134987" x="1476375" y="2847975"/>
          <p14:tracePt t="134990" x="1462088" y="2857500"/>
          <p14:tracePt t="135003" x="1447800" y="2867025"/>
          <p14:tracePt t="135020" x="1443038" y="2871788"/>
          <p14:tracePt t="135037" x="1438275" y="2881313"/>
          <p14:tracePt t="135053" x="1423988" y="2905125"/>
          <p14:tracePt t="135070" x="1409700" y="2938463"/>
          <p14:tracePt t="135087" x="1409700" y="2957513"/>
          <p14:tracePt t="135089" x="1409700" y="2962275"/>
          <p14:tracePt t="135103" x="1409700" y="2976563"/>
          <p14:tracePt t="135120" x="1409700" y="3000375"/>
          <p14:tracePt t="135136" x="1428750" y="3067050"/>
          <p14:tracePt t="135153" x="1443038" y="3119438"/>
          <p14:tracePt t="135155" x="1447800" y="3133725"/>
          <p14:tracePt t="135170" x="1462088" y="3171825"/>
          <p14:tracePt t="135186" x="1485900" y="3224213"/>
          <p14:tracePt t="135203" x="1504950" y="3252788"/>
          <p14:tracePt t="135220" x="1519238" y="3267075"/>
          <p14:tracePt t="135237" x="1524000" y="3276600"/>
          <p14:tracePt t="135253" x="1533525" y="3276600"/>
          <p14:tracePt t="135270" x="1557338" y="3281363"/>
          <p14:tracePt t="135287" x="1585913" y="3295650"/>
          <p14:tracePt t="135303" x="1624013" y="3305175"/>
          <p14:tracePt t="135320" x="1695450" y="3309938"/>
          <p14:tracePt t="135337" x="1833563" y="3319463"/>
          <p14:tracePt t="135353" x="1947863" y="3328988"/>
          <p14:tracePt t="135356" x="2000250" y="3328988"/>
          <p14:tracePt t="135370" x="2076450" y="3328988"/>
          <p14:tracePt t="135387" x="2281238" y="3338513"/>
          <p14:tracePt t="135390" x="2357438" y="3338513"/>
          <p14:tracePt t="135403" x="2409825" y="3333750"/>
          <p14:tracePt t="135420" x="2490788" y="3333750"/>
          <p14:tracePt t="135422" x="2505075" y="3328988"/>
          <p14:tracePt t="135437" x="2514600" y="3328988"/>
          <p14:tracePt t="135453" x="2519363" y="3319463"/>
          <p14:tracePt t="135988" x="0" y="0"/>
        </p14:tracePtLst>
        <p14:tracePtLst>
          <p14:tracePt t="138909" x="7700963" y="3124200"/>
          <p14:tracePt t="139025" x="7705725" y="3124200"/>
          <p14:tracePt t="139031" x="7729538" y="3124200"/>
          <p14:tracePt t="139041" x="7791450" y="3124200"/>
          <p14:tracePt t="139055" x="7867650" y="3124200"/>
          <p14:tracePt t="139072" x="8281988" y="3133725"/>
          <p14:tracePt t="139088" x="8534400" y="3119438"/>
          <p14:tracePt t="139105" x="8686800" y="3119438"/>
          <p14:tracePt t="139106" x="8843963" y="3119438"/>
          <p14:tracePt t="139288" x="9124950" y="3124200"/>
          <p14:tracePt t="139298" x="8982075" y="3148013"/>
          <p14:tracePt t="139305" x="8843963" y="3157538"/>
          <p14:tracePt t="139321" x="8701088" y="3167063"/>
          <p14:tracePt t="139338" x="8334375" y="3200400"/>
          <p14:tracePt t="139355" x="8167688" y="3209925"/>
          <p14:tracePt t="139371" x="8105775" y="3224213"/>
          <p14:tracePt t="139388" x="8096250" y="3224213"/>
          <p14:tracePt t="139405" x="8096250" y="3228975"/>
          <p14:tracePt t="139456" x="8101013" y="3228975"/>
          <p14:tracePt t="139470" x="8105775" y="3228975"/>
          <p14:tracePt t="139476" x="8124825" y="3228975"/>
          <p14:tracePt t="139488" x="8162925" y="3228975"/>
          <p14:tracePt t="139505" x="8253413" y="3228975"/>
          <p14:tracePt t="139521" x="8405813" y="3228975"/>
          <p14:tracePt t="139538" x="8462963" y="3228975"/>
          <p14:tracePt t="139555" x="8472488" y="3228975"/>
          <p14:tracePt t="139679" x="8448675" y="3228975"/>
          <p14:tracePt t="139682" x="8410575" y="3228975"/>
          <p14:tracePt t="139692" x="8334375" y="3228975"/>
          <p14:tracePt t="139705" x="8258175" y="3228975"/>
          <p14:tracePt t="139722" x="8015288" y="3243263"/>
          <p14:tracePt t="139738" x="7962900" y="3248025"/>
          <p14:tracePt t="139755" x="7896225" y="3248025"/>
          <p14:tracePt t="139772" x="7881938" y="3257550"/>
          <p14:tracePt t="139855" x="7886700" y="3257550"/>
          <p14:tracePt t="139866" x="7905750" y="3257550"/>
          <p14:tracePt t="139875" x="7934325" y="3257550"/>
          <p14:tracePt t="139889" x="7981950" y="3257550"/>
          <p14:tracePt t="139905" x="8362950" y="3267075"/>
          <p14:tracePt t="139922" x="8615363" y="3281363"/>
          <p14:tracePt t="139939" x="8843963" y="3281363"/>
          <p14:tracePt t="139955" x="8996363" y="3281363"/>
          <p14:tracePt t="139972" x="9034463" y="3281363"/>
          <p14:tracePt t="140948" x="0" y="0"/>
        </p14:tracePtLst>
        <p14:tracePtLst>
          <p14:tracePt t="141900" x="1671638" y="3176588"/>
          <p14:tracePt t="142056" x="1700213" y="3176588"/>
          <p14:tracePt t="142061" x="1719263" y="3176588"/>
          <p14:tracePt t="142073" x="1747838" y="3176588"/>
          <p14:tracePt t="142089" x="1919288" y="3176588"/>
          <p14:tracePt t="142106" x="2124075" y="3190875"/>
          <p14:tracePt t="142123" x="2343150" y="3200400"/>
          <p14:tracePt t="142125" x="2428875" y="3200400"/>
          <p14:tracePt t="142139" x="2566988" y="3200400"/>
          <p14:tracePt t="142156" x="2709863" y="3200400"/>
          <p14:tracePt t="142173" x="2790825" y="3195638"/>
          <p14:tracePt t="142190" x="2862263" y="3181350"/>
          <p14:tracePt t="142207" x="2867025" y="3176588"/>
          <p14:tracePt t="142223" x="2871788" y="3171825"/>
          <p14:tracePt t="142240" x="2881313" y="3138488"/>
          <p14:tracePt t="142256" x="2886075" y="3100388"/>
          <p14:tracePt t="142273" x="2900363" y="3019425"/>
          <p14:tracePt t="142290" x="2900363" y="2971800"/>
          <p14:tracePt t="142307" x="2900363" y="2928938"/>
          <p14:tracePt t="142309" x="2890838" y="2909888"/>
          <p14:tracePt t="142323" x="2876550" y="2876550"/>
          <p14:tracePt t="142340" x="2843213" y="2833688"/>
          <p14:tracePt t="142356" x="2795588" y="2790825"/>
          <p14:tracePt t="142373" x="2752725" y="2771775"/>
          <p14:tracePt t="142374" x="2724150" y="2752725"/>
          <p14:tracePt t="142389" x="2681288" y="2747963"/>
          <p14:tracePt t="142406" x="2662238" y="2743200"/>
          <p14:tracePt t="142423" x="2595563" y="2733675"/>
          <p14:tracePt t="142439" x="2486025" y="2733675"/>
          <p14:tracePt t="142456" x="2428875" y="2724150"/>
          <p14:tracePt t="142473" x="2362200" y="2724150"/>
          <p14:tracePt t="142490" x="2271713" y="2738438"/>
          <p14:tracePt t="142506" x="2200275" y="2762250"/>
          <p14:tracePt t="142523" x="2124075" y="2786063"/>
          <p14:tracePt t="142540" x="2071688" y="2800350"/>
          <p14:tracePt t="142556" x="2038350" y="2814638"/>
          <p14:tracePt t="142573" x="1995488" y="2828925"/>
          <p14:tracePt t="142589" x="1957388" y="2843213"/>
          <p14:tracePt t="142606" x="1919288" y="2857500"/>
          <p14:tracePt t="142623" x="1885950" y="2862263"/>
          <p14:tracePt t="142639" x="1833563" y="2881313"/>
          <p14:tracePt t="142642" x="1814513" y="2895600"/>
          <p14:tracePt t="142656" x="1795463" y="2900363"/>
          <p14:tracePt t="142673" x="1776413" y="2905125"/>
          <p14:tracePt t="142690" x="1762125" y="2919413"/>
          <p14:tracePt t="142706" x="1738313" y="2933700"/>
          <p14:tracePt t="142723" x="1719263" y="2947988"/>
          <p14:tracePt t="142740" x="1714500" y="2957513"/>
          <p14:tracePt t="142756" x="1704975" y="2957513"/>
          <p14:tracePt t="142773" x="1704975" y="2962275"/>
          <p14:tracePt t="143363" x="1709738" y="2967038"/>
          <p14:tracePt t="143372" x="1752600" y="2995613"/>
          <p14:tracePt t="143379" x="1819275" y="3033713"/>
          <p14:tracePt t="143390" x="1900238" y="3062288"/>
          <p14:tracePt t="143407" x="2124075" y="3148013"/>
          <p14:tracePt t="143423" x="2438400" y="3243263"/>
          <p14:tracePt t="143440" x="3243263" y="3381375"/>
          <p14:tracePt t="143457" x="3709988" y="3438525"/>
          <p14:tracePt t="143473" x="4114800" y="3467100"/>
          <p14:tracePt t="143475" x="4310063" y="3490913"/>
          <p14:tracePt t="143490" x="4629150" y="3505200"/>
          <p14:tracePt t="143507" x="5157788" y="3533775"/>
          <p14:tracePt t="143524" x="5295900" y="3533775"/>
          <p14:tracePt t="143540" x="5662613" y="3552825"/>
          <p14:tracePt t="143557" x="5900738" y="3576638"/>
          <p14:tracePt t="143573" x="6129338" y="3576638"/>
          <p14:tracePt t="143590" x="6619875" y="3576638"/>
          <p14:tracePt t="143607" x="6881813" y="3576638"/>
          <p14:tracePt t="143623" x="7148513" y="3567113"/>
          <p14:tracePt t="143640" x="7386638" y="3567113"/>
          <p14:tracePt t="143657" x="7567613" y="3557588"/>
          <p14:tracePt t="143673" x="7839075" y="3538538"/>
          <p14:tracePt t="143690" x="7996238" y="3519488"/>
          <p14:tracePt t="143707" x="8077200" y="3509963"/>
          <p14:tracePt t="143710" x="8101013" y="3486150"/>
          <p14:tracePt t="143723" x="8101013" y="3481388"/>
          <p14:tracePt t="143951" x="8101013" y="3476625"/>
          <p14:tracePt t="143961" x="8091488" y="3457575"/>
          <p14:tracePt t="143967" x="8081963" y="3419475"/>
          <p14:tracePt t="143977" x="8067675" y="3376613"/>
          <p14:tracePt t="143990" x="8024813" y="3281363"/>
          <p14:tracePt t="144007" x="7991475" y="3219450"/>
          <p14:tracePt t="144023" x="7962900" y="3157538"/>
          <p14:tracePt t="144040" x="7934325" y="3109913"/>
          <p14:tracePt t="144057" x="7862888" y="3019425"/>
          <p14:tracePt t="144074" x="7853363" y="3000375"/>
          <p14:tracePt t="144385" x="7853363" y="3009900"/>
          <p14:tracePt t="144390" x="7881938" y="3048000"/>
          <p14:tracePt t="144400" x="7910513" y="3095625"/>
          <p14:tracePt t="144407" x="7943850" y="3128963"/>
          <p14:tracePt t="144424" x="7981950" y="3181350"/>
          <p14:tracePt t="144440" x="8010525" y="3209925"/>
          <p14:tracePt t="144457" x="8010525" y="3214688"/>
          <p14:tracePt t="144474" x="8015288" y="3214688"/>
          <p14:tracePt t="145156" x="0" y="0"/>
        </p14:tracePtLst>
        <p14:tracePtLst>
          <p14:tracePt t="148659" x="1681163" y="3248025"/>
          <p14:tracePt t="148775" x="1681163" y="3252788"/>
          <p14:tracePt t="148785" x="1700213" y="3252788"/>
          <p14:tracePt t="148794" x="1714500" y="3252788"/>
          <p14:tracePt t="148809" x="1743075" y="3252788"/>
          <p14:tracePt t="148825" x="1847850" y="3286125"/>
          <p14:tracePt t="148842" x="1928813" y="3305175"/>
          <p14:tracePt t="148859" x="1981200" y="3309938"/>
          <p14:tracePt t="148875" x="2038350" y="3319463"/>
          <p14:tracePt t="148892" x="2105025" y="3319463"/>
          <p14:tracePt t="148909" x="2209800" y="3319463"/>
          <p14:tracePt t="148925" x="2333625" y="3319463"/>
          <p14:tracePt t="148942" x="2538413" y="3300413"/>
          <p14:tracePt t="148959" x="2709863" y="3262313"/>
          <p14:tracePt t="148976" x="2957513" y="3200400"/>
          <p14:tracePt t="148992" x="3038475" y="3190875"/>
          <p14:tracePt t="149009" x="3128963" y="3181350"/>
          <p14:tracePt t="149025" x="3186113" y="3167063"/>
          <p14:tracePt t="149042" x="3200400" y="3143250"/>
          <p14:tracePt t="149059" x="3219450" y="3119438"/>
          <p14:tracePt t="149076" x="3233738" y="3076575"/>
          <p14:tracePt t="149092" x="3233738" y="3028950"/>
          <p14:tracePt t="149109" x="3233738" y="2938463"/>
          <p14:tracePt t="149125" x="3233738" y="2881313"/>
          <p14:tracePt t="149142" x="3233738" y="2843213"/>
          <p14:tracePt t="149159" x="3224213" y="2809875"/>
          <p14:tracePt t="149175" x="3200400" y="2781300"/>
          <p14:tracePt t="149178" x="3186113" y="2762250"/>
          <p14:tracePt t="149192" x="3162300" y="2747963"/>
          <p14:tracePt t="149209" x="3119438" y="2724150"/>
          <p14:tracePt t="149226" x="3076575" y="2705100"/>
          <p14:tracePt t="149242" x="3028950" y="2690813"/>
          <p14:tracePt t="149244" x="2986088" y="2681288"/>
          <p14:tracePt t="149259" x="2900363" y="2662238"/>
          <p14:tracePt t="149276" x="2824163" y="2652713"/>
          <p14:tracePt t="149292" x="2676525" y="2614613"/>
          <p14:tracePt t="149309" x="2524125" y="2605088"/>
          <p14:tracePt t="149326" x="2466975" y="2600325"/>
          <p14:tracePt t="149342" x="2366963" y="2600325"/>
          <p14:tracePt t="149345" x="2324100" y="2590800"/>
          <p14:tracePt t="149359" x="2233613" y="2590800"/>
          <p14:tracePt t="149376" x="2114550" y="2590800"/>
          <p14:tracePt t="149392" x="2057400" y="2590800"/>
          <p14:tracePt t="149409" x="2038350" y="2590800"/>
          <p14:tracePt t="149411" x="2024063" y="2590800"/>
          <p14:tracePt t="149426" x="2000250" y="2590800"/>
          <p14:tracePt t="149442" x="1976438" y="2590800"/>
          <p14:tracePt t="149459" x="1928813" y="2600325"/>
          <p14:tracePt t="149476" x="1885950" y="2600325"/>
          <p14:tracePt t="149492" x="1852613" y="2614613"/>
          <p14:tracePt t="149509" x="1819275" y="2619375"/>
          <p14:tracePt t="149511" x="1790700" y="2633663"/>
          <p14:tracePt t="149525" x="1766888" y="2643188"/>
          <p14:tracePt t="149542" x="1733550" y="2652713"/>
          <p14:tracePt t="149559" x="1690688" y="2676525"/>
          <p14:tracePt t="149576" x="1638300" y="2705100"/>
          <p14:tracePt t="149592" x="1633538" y="2709863"/>
          <p14:tracePt t="149609" x="1590675" y="2733675"/>
          <p14:tracePt t="149626" x="1571625" y="2767013"/>
          <p14:tracePt t="149642" x="1566863" y="2771775"/>
          <p14:tracePt t="149659" x="1562100" y="2786063"/>
          <p14:tracePt t="149676" x="1557338" y="2800350"/>
          <p14:tracePt t="149692" x="1552575" y="2833688"/>
          <p14:tracePt t="149709" x="1552575" y="2852738"/>
          <p14:tracePt t="149726" x="1552575" y="2867025"/>
          <p14:tracePt t="149743" x="1566863" y="2919413"/>
          <p14:tracePt t="149759" x="1576388" y="2952750"/>
          <p14:tracePt t="149776" x="1585913" y="2981325"/>
          <p14:tracePt t="149793" x="1609725" y="3005138"/>
          <p14:tracePt t="149809" x="1628775" y="3033713"/>
          <p14:tracePt t="149826" x="1652588" y="3057525"/>
          <p14:tracePt t="149842" x="1681163" y="3100388"/>
          <p14:tracePt t="149859" x="1728788" y="3148013"/>
          <p14:tracePt t="149876" x="1757363" y="3176588"/>
          <p14:tracePt t="149878" x="1766888" y="3181350"/>
          <p14:tracePt t="149893" x="1776413" y="3186113"/>
          <p14:tracePt t="149909" x="1785938" y="3190875"/>
          <p14:tracePt t="149911" x="1785938" y="3200400"/>
          <p14:tracePt t="149926" x="1790700" y="3200400"/>
          <p14:tracePt t="149985" x="1795463" y="3200400"/>
          <p14:tracePt t="149990" x="1800225" y="3200400"/>
          <p14:tracePt t="150000" x="1804988" y="3200400"/>
          <p14:tracePt t="150020" x="1809750" y="3200400"/>
          <p14:tracePt t="150036" x="1809750" y="3205163"/>
          <p14:tracePt t="150046" x="1819275" y="3205163"/>
          <p14:tracePt t="150252" x="0" y="0"/>
        </p14:tracePtLst>
        <p14:tracePtLst>
          <p14:tracePt t="163038" x="5653088" y="2076450"/>
          <p14:tracePt t="163120" x="5638800" y="2076450"/>
          <p14:tracePt t="163130" x="5619750" y="2076450"/>
          <p14:tracePt t="163140" x="5581650" y="2076450"/>
          <p14:tracePt t="163148" x="5514975" y="2081213"/>
          <p14:tracePt t="163164" x="5276850" y="2090738"/>
          <p14:tracePt t="163181" x="5033963" y="2090738"/>
          <p14:tracePt t="163198" x="4772025" y="2105025"/>
          <p14:tracePt t="163214" x="4519613" y="2105025"/>
          <p14:tracePt t="163231" x="4300538" y="2114550"/>
          <p14:tracePt t="163248" x="4076700" y="2114550"/>
          <p14:tracePt t="163264" x="3648075" y="2128838"/>
          <p14:tracePt t="163281" x="3395663" y="2128838"/>
          <p14:tracePt t="163298" x="3114675" y="2128838"/>
          <p14:tracePt t="163314" x="2976563" y="2138363"/>
          <p14:tracePt t="163331" x="2905125" y="2138363"/>
          <p14:tracePt t="163348" x="2876550" y="2138363"/>
          <p14:tracePt t="163364" x="2781300" y="2138363"/>
          <p14:tracePt t="163381" x="2690813" y="2138363"/>
          <p14:tracePt t="163398" x="2643188" y="2138363"/>
          <p14:tracePt t="163414" x="2562225" y="2143125"/>
          <p14:tracePt t="163431" x="2500313" y="2152650"/>
          <p14:tracePt t="163448" x="2281238" y="2171700"/>
          <p14:tracePt t="163465" x="2138363" y="2181225"/>
          <p14:tracePt t="163481" x="1933575" y="2190750"/>
          <p14:tracePt t="163498" x="1781175" y="2200275"/>
          <p14:tracePt t="163515" x="1624013" y="2214563"/>
          <p14:tracePt t="163531" x="1428750" y="2238375"/>
          <p14:tracePt t="163548" x="1400175" y="2238375"/>
          <p14:tracePt t="163565" x="1333500" y="2247900"/>
          <p14:tracePt t="163581" x="1209675" y="2262188"/>
          <p14:tracePt t="163598" x="1157288" y="2271713"/>
          <p14:tracePt t="163615" x="1133475" y="2271713"/>
          <p14:tracePt t="163631" x="1128713" y="2271713"/>
          <p14:tracePt t="163648" x="1119188" y="2276475"/>
          <p14:tracePt t="163665" x="1095375" y="2276475"/>
          <p14:tracePt t="163681" x="1085850" y="2281238"/>
          <p14:tracePt t="163698" x="1071563" y="2281238"/>
          <p14:tracePt t="163780" x="1071563" y="2295525"/>
          <p14:tracePt t="163784" x="1071563" y="2362200"/>
          <p14:tracePt t="163798" x="1062038" y="2462213"/>
          <p14:tracePt t="163815" x="1052513" y="2667000"/>
          <p14:tracePt t="163831" x="995363" y="2957513"/>
          <p14:tracePt t="163848" x="947738" y="3105150"/>
          <p14:tracePt t="163865" x="914400" y="3205163"/>
          <p14:tracePt t="163866" x="904875" y="3233738"/>
          <p14:tracePt t="163881" x="890588" y="3252788"/>
          <p14:tracePt t="163898" x="890588" y="3267075"/>
          <p14:tracePt t="163976" x="885825" y="3267075"/>
          <p14:tracePt t="164168" x="909638" y="3267075"/>
          <p14:tracePt t="164172" x="957263" y="3267075"/>
          <p14:tracePt t="164184" x="1023938" y="3262313"/>
          <p14:tracePt t="164198" x="1152525" y="3262313"/>
          <p14:tracePt t="164215" x="1319213" y="3252788"/>
          <p14:tracePt t="164231" x="1423988" y="3243263"/>
          <p14:tracePt t="164248" x="1538288" y="3243263"/>
          <p14:tracePt t="164265" x="1704975" y="3233738"/>
          <p14:tracePt t="164281" x="1847850" y="3233738"/>
          <p14:tracePt t="164298" x="1976438" y="3224213"/>
          <p14:tracePt t="164315" x="2166938" y="3209925"/>
          <p14:tracePt t="164332" x="2319338" y="3209925"/>
          <p14:tracePt t="164334" x="2409825" y="3209925"/>
          <p14:tracePt t="164348" x="2500313" y="3209925"/>
          <p14:tracePt t="164365" x="2667000" y="3200400"/>
          <p14:tracePt t="164382" x="2828925" y="3200400"/>
          <p14:tracePt t="164398" x="2971800" y="3200400"/>
          <p14:tracePt t="164401" x="3033713" y="3200400"/>
          <p14:tracePt t="164415" x="3124200" y="3200400"/>
          <p14:tracePt t="164432" x="3414713" y="3200400"/>
          <p14:tracePt t="164448" x="3490913" y="3200400"/>
          <p14:tracePt t="164465" x="3643313" y="3200400"/>
          <p14:tracePt t="164467" x="3733800" y="3200400"/>
          <p14:tracePt t="164482" x="3976688" y="3200400"/>
          <p14:tracePt t="164498" x="4214813" y="3200400"/>
          <p14:tracePt t="164515" x="4552950" y="3200400"/>
          <p14:tracePt t="164532" x="5105400" y="3190875"/>
          <p14:tracePt t="164548" x="5419725" y="3190875"/>
          <p14:tracePt t="164565" x="5781675" y="3190875"/>
          <p14:tracePt t="164582" x="6329363" y="3190875"/>
          <p14:tracePt t="164599" x="6643688" y="3190875"/>
          <p14:tracePt t="164615" x="6919913" y="3190875"/>
          <p14:tracePt t="164632" x="7148513" y="3190875"/>
          <p14:tracePt t="164634" x="7258050" y="3190875"/>
          <p14:tracePt t="164648" x="7510463" y="3190875"/>
          <p14:tracePt t="164665" x="7872413" y="3190875"/>
          <p14:tracePt t="164667" x="8062913" y="3176588"/>
          <p14:tracePt t="164682" x="8272463" y="3176588"/>
          <p14:tracePt t="164699" x="8686800" y="3176588"/>
          <p14:tracePt t="164700" x="8777288" y="3176588"/>
          <p14:tracePt t="164715" x="8882063" y="3176588"/>
          <p14:tracePt t="164732" x="8896350" y="3176588"/>
          <p14:tracePt t="164748" x="8896350" y="3171825"/>
          <p14:tracePt t="164883" x="8896350" y="3167063"/>
          <p14:tracePt t="164922" x="8896350" y="3152775"/>
          <p14:tracePt t="164933" x="8891588" y="3105150"/>
          <p14:tracePt t="164942" x="8872538" y="3024188"/>
          <p14:tracePt t="164948" x="8853488" y="2947988"/>
          <p14:tracePt t="164965" x="8810625" y="2790825"/>
          <p14:tracePt t="164982" x="8782050" y="2624138"/>
          <p14:tracePt t="164999" x="8748713" y="2476500"/>
          <p14:tracePt t="165015" x="8720138" y="2343150"/>
          <p14:tracePt t="165032" x="8696325" y="2247900"/>
          <p14:tracePt t="165049" x="8667750" y="2162175"/>
          <p14:tracePt t="165065" x="8667750" y="2119313"/>
          <p14:tracePt t="165067" x="8662988" y="2090738"/>
          <p14:tracePt t="165082" x="8662988" y="2076450"/>
          <p14:tracePt t="165099" x="8658225" y="2062163"/>
          <p14:tracePt t="165559" x="0" y="0"/>
        </p14:tracePtLst>
        <p14:tracePtLst>
          <p14:tracePt t="174073" x="8639175" y="2662238"/>
          <p14:tracePt t="174497" x="8634413" y="2662238"/>
          <p14:tracePt t="174507" x="8596313" y="2662238"/>
          <p14:tracePt t="174513" x="8505825" y="2667000"/>
          <p14:tracePt t="174525" x="8391525" y="2667000"/>
          <p14:tracePt t="174536" x="7972425" y="2690813"/>
          <p14:tracePt t="174552" x="7481888" y="2690813"/>
          <p14:tracePt t="174569" x="7138988" y="2705100"/>
          <p14:tracePt t="174572" x="6724650" y="2705100"/>
          <p14:tracePt t="174587" x="6257925" y="2724150"/>
          <p14:tracePt t="174588" x="5767388" y="2724150"/>
          <p14:tracePt t="174603" x="4524375" y="2762250"/>
          <p14:tracePt t="174620" x="3748088" y="2781300"/>
          <p14:tracePt t="174636" x="3071813" y="2795588"/>
          <p14:tracePt t="174653" x="2366963" y="2814638"/>
          <p14:tracePt t="174669" x="2090738" y="2814638"/>
          <p14:tracePt t="174686" x="1838325" y="2824163"/>
          <p14:tracePt t="174703" x="1700213" y="2824163"/>
          <p14:tracePt t="174720" x="1185863" y="2857500"/>
          <p14:tracePt t="174736" x="923925" y="2881313"/>
          <p14:tracePt t="174753" x="804863" y="2890838"/>
          <p14:tracePt t="174769" x="747713" y="2895600"/>
          <p14:tracePt t="174786" x="733425" y="2895600"/>
          <p14:tracePt t="175199" x="738188" y="2895600"/>
          <p14:tracePt t="175202" x="785813" y="2895600"/>
          <p14:tracePt t="175213" x="852488" y="2895600"/>
          <p14:tracePt t="175222" x="928688" y="2895600"/>
          <p14:tracePt t="175236" x="1004888" y="2895600"/>
          <p14:tracePt t="175253" x="1457325" y="2890838"/>
          <p14:tracePt t="175269" x="1881188" y="2881313"/>
          <p14:tracePt t="175286" x="2867025" y="2914650"/>
          <p14:tracePt t="175303" x="3762375" y="3005138"/>
          <p14:tracePt t="175319" x="4533900" y="3090863"/>
          <p14:tracePt t="175336" x="5162550" y="3119438"/>
          <p14:tracePt t="175353" x="6176963" y="3157538"/>
          <p14:tracePt t="175369" x="6829425" y="3171825"/>
          <p14:tracePt t="175386" x="7324725" y="3171825"/>
          <p14:tracePt t="175403" x="7715250" y="3171825"/>
          <p14:tracePt t="175419" x="7881938" y="3171825"/>
          <p14:tracePt t="175436" x="7910513" y="3171825"/>
          <p14:tracePt t="175453" x="7915275" y="3171825"/>
          <p14:tracePt t="176959" x="7881938" y="3171825"/>
          <p14:tracePt t="176969" x="7815263" y="3167063"/>
          <p14:tracePt t="176975" x="7724775" y="3148013"/>
          <p14:tracePt t="176987" x="7581900" y="3124200"/>
          <p14:tracePt t="177003" x="7038975" y="3048000"/>
          <p14:tracePt t="177020" x="6215063" y="2943225"/>
          <p14:tracePt t="177037" x="4748213" y="2762250"/>
          <p14:tracePt t="177041" x="4329113" y="2728913"/>
          <p14:tracePt t="177053" x="3933825" y="2690813"/>
          <p14:tracePt t="177070" x="2847975" y="2609850"/>
          <p14:tracePt t="177087" x="2247900" y="2595563"/>
          <p14:tracePt t="177103" x="2009775" y="2581275"/>
          <p14:tracePt t="177106" x="1495425" y="2581275"/>
          <p14:tracePt t="177120" x="1390650" y="2581275"/>
          <p14:tracePt t="177137" x="1304925" y="2581275"/>
          <p14:tracePt t="177153" x="1285875" y="2586038"/>
          <p14:tracePt t="177170" x="1281113" y="2590800"/>
          <p14:tracePt t="177187" x="1262063" y="2605088"/>
          <p14:tracePt t="177203" x="1247775" y="2614613"/>
          <p14:tracePt t="177205" x="1238250" y="2624138"/>
          <p14:tracePt t="177282" x="1233488" y="2624138"/>
          <p14:tracePt t="177288" x="1228725" y="2628900"/>
          <p14:tracePt t="177298" x="1223963" y="2628900"/>
          <p14:tracePt t="177303" x="1219200" y="2628900"/>
          <p14:tracePt t="177320" x="1219200" y="2633663"/>
          <p14:tracePt t="177337" x="1204913" y="2643188"/>
          <p14:tracePt t="177338" x="1200150" y="2647950"/>
          <p14:tracePt t="177354" x="1176338" y="2667000"/>
          <p14:tracePt t="177370" x="1166813" y="2686050"/>
          <p14:tracePt t="177387" x="1152525" y="2705100"/>
          <p14:tracePt t="177404" x="1143000" y="2738438"/>
          <p14:tracePt t="177420" x="1114425" y="2809875"/>
          <p14:tracePt t="177437" x="1023938" y="2962275"/>
          <p14:tracePt t="177454" x="966788" y="3052763"/>
          <p14:tracePt t="177470" x="962025" y="3081338"/>
          <p14:tracePt t="177501" x="962025" y="3086100"/>
          <p14:tracePt t="177507" x="962025" y="3090863"/>
          <p14:tracePt t="177520" x="971550" y="3100388"/>
          <p14:tracePt t="177537" x="976313" y="3100388"/>
          <p14:tracePt t="177554" x="985838" y="3109913"/>
          <p14:tracePt t="177570" x="985838" y="3114675"/>
          <p14:tracePt t="177574" x="990600" y="3114675"/>
          <p14:tracePt t="177587" x="995363" y="3114675"/>
          <p14:tracePt t="177604" x="1019175" y="3124200"/>
          <p14:tracePt t="177620" x="1071563" y="3138488"/>
          <p14:tracePt t="177637" x="1143000" y="3167063"/>
          <p14:tracePt t="177654" x="1166813" y="3181350"/>
          <p14:tracePt t="177671" x="1181100" y="3181350"/>
          <p14:tracePt t="177687" x="1314450" y="3228975"/>
          <p14:tracePt t="177704" x="1543050" y="3314700"/>
          <p14:tracePt t="177720" x="1676400" y="3357563"/>
          <p14:tracePt t="177737" x="1804988" y="3371850"/>
          <p14:tracePt t="177754" x="1909763" y="3381375"/>
          <p14:tracePt t="177770" x="2052638" y="3381375"/>
          <p14:tracePt t="177787" x="2243138" y="3367088"/>
          <p14:tracePt t="177804" x="2400300" y="3338513"/>
          <p14:tracePt t="177821" x="2528888" y="3328988"/>
          <p14:tracePt t="177837" x="2647950" y="3309938"/>
          <p14:tracePt t="177854" x="2714625" y="3286125"/>
          <p14:tracePt t="177870" x="2757488" y="3257550"/>
          <p14:tracePt t="177888" x="2809875" y="3157538"/>
          <p14:tracePt t="177904" x="2809875" y="3090863"/>
          <p14:tracePt t="177921" x="2805113" y="3019425"/>
          <p14:tracePt t="177937" x="2781300" y="2976563"/>
          <p14:tracePt t="177954" x="2647950" y="2800350"/>
          <p14:tracePt t="177970" x="2543175" y="2728913"/>
          <p14:tracePt t="177987" x="2419350" y="2671763"/>
          <p14:tracePt t="178004" x="2233613" y="2609850"/>
          <p14:tracePt t="178021" x="2081213" y="2586038"/>
          <p14:tracePt t="178037" x="1938338" y="2576513"/>
          <p14:tracePt t="178054" x="1762125" y="2576513"/>
          <p14:tracePt t="178057" x="1695450" y="2581275"/>
          <p14:tracePt t="178070" x="1652588" y="2590800"/>
          <p14:tracePt t="178087" x="1519238" y="2647950"/>
          <p14:tracePt t="178104" x="1443038" y="2700338"/>
          <p14:tracePt t="178121" x="1362075" y="2771775"/>
          <p14:tracePt t="178137" x="1266825" y="2867025"/>
          <p14:tracePt t="178154" x="1223963" y="2909888"/>
          <p14:tracePt t="178170" x="1195388" y="2933700"/>
          <p14:tracePt t="178187" x="1185863" y="2943225"/>
          <p14:tracePt t="178344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MOF Methane Uptake: Machine Learning Approach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"/>
          </p:nvPr>
        </p:nvSpPr>
        <p:spPr>
          <a:xfrm>
            <a:off x="159488" y="1132369"/>
            <a:ext cx="8567546" cy="398719"/>
          </a:xfrm>
        </p:spPr>
        <p:txBody>
          <a:bodyPr/>
          <a:lstStyle/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Let’s say instead, we use a machine learning approach. 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To train our model, we still need to conduct GCMC simulations to obtain the labeled data set. 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But let’s say we can just do 20,000 materials and that would be sufficient. 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total wall time for GCMC would be 10 minutes * </a:t>
            </a:r>
            <a:r>
              <a:rPr lang="en-US" altLang="ko-KR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20,000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00,000 minutes = 138 days  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If we have 8 computers dedicated to this project, it would take 17 days (~3 weeks) to get this data.</a:t>
            </a: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Much more reasonable!!     </a:t>
            </a:r>
          </a:p>
        </p:txBody>
      </p:sp>
    </p:spTree>
    <p:extLst>
      <p:ext uri="{BB962C8B-B14F-4D97-AF65-F5344CB8AC3E}">
        <p14:creationId xmlns:p14="http://schemas.microsoft.com/office/powerpoint/2010/main" val="257432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836"/>
    </mc:Choice>
    <mc:Fallback xmlns="">
      <p:transition spd="slow" advTm="9983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69256" x="5581650" y="2733675"/>
          <p14:tracePt t="69263" x="5576888" y="2733675"/>
          <p14:tracePt t="69278" x="5572125" y="2728913"/>
          <p14:tracePt t="69295" x="5543550" y="2714625"/>
          <p14:tracePt t="69312" x="5495925" y="2695575"/>
          <p14:tracePt t="69328" x="5410200" y="2662238"/>
          <p14:tracePt t="69345" x="5272088" y="2614613"/>
          <p14:tracePt t="69361" x="5124450" y="2576513"/>
          <p14:tracePt t="69378" x="5048250" y="2576513"/>
          <p14:tracePt t="69395" x="4943475" y="2566988"/>
          <p14:tracePt t="69412" x="4786313" y="2562225"/>
          <p14:tracePt t="69428" x="4657725" y="2552700"/>
          <p14:tracePt t="69445" x="4586288" y="2562225"/>
          <p14:tracePt t="69462" x="4514850" y="2576513"/>
          <p14:tracePt t="69479" x="4452938" y="2590800"/>
          <p14:tracePt t="69495" x="4419600" y="2600325"/>
          <p14:tracePt t="69513" x="4405313" y="2609850"/>
          <p14:tracePt t="69528" x="4381500" y="2652713"/>
          <p14:tracePt t="69545" x="4357688" y="2705100"/>
          <p14:tracePt t="69562" x="4338638" y="2738438"/>
          <p14:tracePt t="69578" x="4324350" y="2771775"/>
          <p14:tracePt t="69595" x="4319588" y="2814638"/>
          <p14:tracePt t="69612" x="4319588" y="2862263"/>
          <p14:tracePt t="69628" x="4319588" y="2905125"/>
          <p14:tracePt t="69630" x="4329113" y="2933700"/>
          <p14:tracePt t="69645" x="4333875" y="2947988"/>
          <p14:tracePt t="69662" x="4348163" y="2971800"/>
          <p14:tracePt t="69678" x="4376738" y="3009900"/>
          <p14:tracePt t="69695" x="4429125" y="3043238"/>
          <p14:tracePt t="69712" x="4457700" y="3057525"/>
          <p14:tracePt t="69729" x="4471988" y="3071813"/>
          <p14:tracePt t="69730" x="4500563" y="3076575"/>
          <p14:tracePt t="69745" x="4572000" y="3100388"/>
          <p14:tracePt t="69762" x="4662488" y="3119438"/>
          <p14:tracePt t="69778" x="4786313" y="3148013"/>
          <p14:tracePt t="69795" x="4900613" y="3157538"/>
          <p14:tracePt t="69812" x="5043488" y="3157538"/>
          <p14:tracePt t="69828" x="5157788" y="3152775"/>
          <p14:tracePt t="69845" x="5253038" y="3133725"/>
          <p14:tracePt t="69862" x="5386388" y="3114675"/>
          <p14:tracePt t="69878" x="5467350" y="3109913"/>
          <p14:tracePt t="69895" x="5543550" y="3095625"/>
          <p14:tracePt t="69912" x="5557838" y="3095625"/>
          <p14:tracePt t="69928" x="5576888" y="3081338"/>
          <p14:tracePt t="69945" x="5605463" y="3052763"/>
          <p14:tracePt t="69962" x="5638800" y="2995613"/>
          <p14:tracePt t="69979" x="5657850" y="2962275"/>
          <p14:tracePt t="69995" x="5672138" y="2938463"/>
          <p14:tracePt t="70012" x="5676900" y="2905125"/>
          <p14:tracePt t="70029" x="5676900" y="2881313"/>
          <p14:tracePt t="70045" x="5676900" y="2847975"/>
          <p14:tracePt t="70062" x="5648325" y="2795588"/>
          <p14:tracePt t="70078" x="5624513" y="2762250"/>
          <p14:tracePt t="70095" x="5595938" y="2724150"/>
          <p14:tracePt t="70097" x="5576888" y="2724150"/>
          <p14:tracePt t="70112" x="5572125" y="2719388"/>
          <p14:tracePt t="70129" x="5548313" y="2714625"/>
          <p14:tracePt t="70145" x="5538788" y="2709863"/>
          <p14:tracePt t="70162" x="5529263" y="2709863"/>
          <p14:tracePt t="70178" x="5524500" y="2709863"/>
          <p14:tracePt t="70195" x="5519738" y="2709863"/>
          <p14:tracePt t="70539" x="5514975" y="2709863"/>
          <p14:tracePt t="70549" x="5510213" y="2709863"/>
          <p14:tracePt t="70563" x="5510213" y="2714625"/>
          <p14:tracePt t="70569" x="5505450" y="2738438"/>
          <p14:tracePt t="70581" x="5505450" y="2781300"/>
          <p14:tracePt t="70595" x="5505450" y="2881313"/>
          <p14:tracePt t="70613" x="5538788" y="3067050"/>
          <p14:tracePt t="70629" x="5576888" y="3176588"/>
          <p14:tracePt t="70645" x="5595938" y="3224213"/>
          <p14:tracePt t="70662" x="5610225" y="3243263"/>
          <p14:tracePt t="70679" x="5614988" y="3243263"/>
          <p14:tracePt t="70728" x="5619750" y="3243263"/>
          <p14:tracePt t="70771" x="5624513" y="3243263"/>
          <p14:tracePt t="70812" x="5629275" y="3243263"/>
          <p14:tracePt t="70821" x="5676900" y="3228975"/>
          <p14:tracePt t="70831" x="5753100" y="3228975"/>
          <p14:tracePt t="70845" x="5929313" y="3209925"/>
          <p14:tracePt t="70862" x="6086475" y="3209925"/>
          <p14:tracePt t="70879" x="6176963" y="3209925"/>
          <p14:tracePt t="70896" x="6200775" y="3209925"/>
          <p14:tracePt t="71057" x="6205538" y="3209925"/>
          <p14:tracePt t="71067" x="6219825" y="3200400"/>
          <p14:tracePt t="71074" x="6248400" y="3200400"/>
          <p14:tracePt t="71083" x="6296025" y="3200400"/>
          <p14:tracePt t="71096" x="6486525" y="3181350"/>
          <p14:tracePt t="71112" x="6643688" y="3162300"/>
          <p14:tracePt t="71129" x="6800850" y="3143250"/>
          <p14:tracePt t="71146" x="6848475" y="3143250"/>
          <p14:tracePt t="71147" x="6905625" y="3124200"/>
          <p14:tracePt t="71162" x="6981825" y="3090863"/>
          <p14:tracePt t="71179" x="7019925" y="3052763"/>
          <p14:tracePt t="71196" x="7029450" y="3019425"/>
          <p14:tracePt t="71212" x="7029450" y="2971800"/>
          <p14:tracePt t="71229" x="7019925" y="2924175"/>
          <p14:tracePt t="71246" x="7000875" y="2871788"/>
          <p14:tracePt t="71248" x="6991350" y="2847975"/>
          <p14:tracePt t="71262" x="6986588" y="2838450"/>
          <p14:tracePt t="71279" x="6972300" y="2786063"/>
          <p14:tracePt t="71296" x="6943725" y="2733675"/>
          <p14:tracePt t="71312" x="6896100" y="2690813"/>
          <p14:tracePt t="71316" x="6877050" y="2667000"/>
          <p14:tracePt t="71329" x="6843713" y="2643188"/>
          <p14:tracePt t="71346" x="6819900" y="2628900"/>
          <p14:tracePt t="71363" x="6786563" y="2614613"/>
          <p14:tracePt t="71380" x="6686550" y="2605088"/>
          <p14:tracePt t="71396" x="6629400" y="2605088"/>
          <p14:tracePt t="71412" x="6591300" y="2600325"/>
          <p14:tracePt t="71429" x="6577013" y="2600325"/>
          <p14:tracePt t="71446" x="6524625" y="2600325"/>
          <p14:tracePt t="71450" x="6505575" y="2600325"/>
          <p14:tracePt t="71463" x="6481763" y="2609850"/>
          <p14:tracePt t="71479" x="6448425" y="2628900"/>
          <p14:tracePt t="71496" x="6386513" y="2652713"/>
          <p14:tracePt t="71512" x="6343650" y="2671763"/>
          <p14:tracePt t="71529" x="6319838" y="2690813"/>
          <p14:tracePt t="71546" x="6276975" y="2719388"/>
          <p14:tracePt t="71562" x="6267450" y="2724150"/>
          <p14:tracePt t="71579" x="6253163" y="2743200"/>
          <p14:tracePt t="71581" x="6248400" y="2757488"/>
          <p14:tracePt t="71596" x="6234113" y="2771775"/>
          <p14:tracePt t="71612" x="6215063" y="2814638"/>
          <p14:tracePt t="71629" x="6205538" y="2847975"/>
          <p14:tracePt t="71646" x="6200775" y="2862263"/>
          <p14:tracePt t="71648" x="6196013" y="2890838"/>
          <p14:tracePt t="71663" x="6186488" y="2909888"/>
          <p14:tracePt t="71679" x="6186488" y="2919413"/>
          <p14:tracePt t="72192" x="0" y="0"/>
        </p14:tracePtLst>
        <p14:tracePtLst>
          <p14:tracePt t="72925" x="7196138" y="3033713"/>
          <p14:tracePt t="73025" x="7215188" y="3048000"/>
          <p14:tracePt t="73031" x="7248525" y="3062288"/>
          <p14:tracePt t="73046" x="7291388" y="3086100"/>
          <p14:tracePt t="73063" x="7310438" y="3090863"/>
          <p14:tracePt t="73067" x="7353300" y="3109913"/>
          <p14:tracePt t="73080" x="7410450" y="3124200"/>
          <p14:tracePt t="73097" x="7481888" y="3138488"/>
          <p14:tracePt t="73113" x="7548563" y="3148013"/>
          <p14:tracePt t="73130" x="7643813" y="3148013"/>
          <p14:tracePt t="73147" x="7743825" y="3124200"/>
          <p14:tracePt t="73163" x="7853363" y="3090863"/>
          <p14:tracePt t="73167" x="7896225" y="3071813"/>
          <p14:tracePt t="73180" x="7991475" y="3028950"/>
          <p14:tracePt t="73196" x="8081963" y="2976563"/>
          <p14:tracePt t="73213" x="8115300" y="2957513"/>
          <p14:tracePt t="73230" x="8143875" y="2924175"/>
          <p14:tracePt t="73246" x="8143875" y="2905125"/>
          <p14:tracePt t="73263" x="8143875" y="2871788"/>
          <p14:tracePt t="73280" x="8139113" y="2838450"/>
          <p14:tracePt t="73296" x="8120063" y="2795588"/>
          <p14:tracePt t="73298" x="8115300" y="2790825"/>
          <p14:tracePt t="73313" x="8081963" y="2747963"/>
          <p14:tracePt t="73330" x="8024813" y="2681288"/>
          <p14:tracePt t="73346" x="7934325" y="2605088"/>
          <p14:tracePt t="73363" x="7753350" y="2519363"/>
          <p14:tracePt t="73380" x="7634288" y="2500313"/>
          <p14:tracePt t="73396" x="7596188" y="2500313"/>
          <p14:tracePt t="73398" x="7558088" y="2500313"/>
          <p14:tracePt t="73413" x="7477125" y="2505075"/>
          <p14:tracePt t="73430" x="7405688" y="2528888"/>
          <p14:tracePt t="73447" x="7343775" y="2562225"/>
          <p14:tracePt t="73464" x="7310438" y="2571750"/>
          <p14:tracePt t="73480" x="7258050" y="2605088"/>
          <p14:tracePt t="73497" x="7229475" y="2628900"/>
          <p14:tracePt t="73499" x="7210425" y="2643188"/>
          <p14:tracePt t="73513" x="7196138" y="2657475"/>
          <p14:tracePt t="73530" x="7177088" y="2686050"/>
          <p14:tracePt t="73547" x="7162800" y="2695575"/>
          <p14:tracePt t="73563" x="7162800" y="2709863"/>
          <p14:tracePt t="74005" x="7158038" y="2709863"/>
          <p14:tracePt t="74014" x="7129463" y="2709863"/>
          <p14:tracePt t="74018" x="7077075" y="2724150"/>
          <p14:tracePt t="74030" x="6996113" y="2752725"/>
          <p14:tracePt t="74047" x="6777038" y="2819400"/>
          <p14:tracePt t="74063" x="6491288" y="2895600"/>
          <p14:tracePt t="74080" x="5743575" y="3105150"/>
          <p14:tracePt t="74097" x="5281613" y="3219450"/>
          <p14:tracePt t="74113" x="4805363" y="3305175"/>
          <p14:tracePt t="74130" x="4143375" y="3405188"/>
          <p14:tracePt t="74147" x="3976688" y="3414713"/>
          <p14:tracePt t="74164" x="3471863" y="3452813"/>
          <p14:tracePt t="74180" x="3214688" y="3467100"/>
          <p14:tracePt t="74197" x="3162300" y="3467100"/>
          <p14:tracePt t="74213" x="3109913" y="3462338"/>
          <p14:tracePt t="74230" x="3095625" y="3457575"/>
          <p14:tracePt t="74247" x="3076575" y="3443288"/>
          <p14:tracePt t="74264" x="3067050" y="3433763"/>
          <p14:tracePt t="74280" x="3014663" y="3419475"/>
          <p14:tracePt t="74297" x="2971800" y="3400425"/>
          <p14:tracePt t="74313" x="2914650" y="3390900"/>
          <p14:tracePt t="74330" x="2867025" y="3386138"/>
          <p14:tracePt t="74347" x="2752725" y="3357563"/>
          <p14:tracePt t="74364" x="2595563" y="3338513"/>
          <p14:tracePt t="74380" x="2381250" y="3319463"/>
          <p14:tracePt t="74397" x="2138363" y="3309938"/>
          <p14:tracePt t="74413" x="1947863" y="3300413"/>
          <p14:tracePt t="74430" x="1905000" y="3300413"/>
          <p14:tracePt t="74447" x="1866900" y="3290888"/>
          <p14:tracePt t="74464" x="1847850" y="3290888"/>
          <p14:tracePt t="74990" x="0" y="0"/>
        </p14:tracePtLst>
        <p14:tracePtLst>
          <p14:tracePt t="80315" x="1409700" y="3328988"/>
          <p14:tracePt t="80433" x="1414463" y="3328988"/>
          <p14:tracePt t="80439" x="1438275" y="3328988"/>
          <p14:tracePt t="80449" x="1462088" y="3328988"/>
          <p14:tracePt t="80467" x="1543050" y="3328988"/>
          <p14:tracePt t="80483" x="1633538" y="3328988"/>
          <p14:tracePt t="80499" x="1714500" y="3333750"/>
          <p14:tracePt t="80516" x="1814513" y="3333750"/>
          <p14:tracePt t="80518" x="1866900" y="3333750"/>
          <p14:tracePt t="80533" x="1905000" y="3333750"/>
          <p14:tracePt t="80549" x="1985963" y="3333750"/>
          <p14:tracePt t="80566" x="2114550" y="3333750"/>
          <p14:tracePt t="80583" x="2252663" y="3333750"/>
          <p14:tracePt t="80585" x="2328863" y="3333750"/>
          <p14:tracePt t="80599" x="2509838" y="3343275"/>
          <p14:tracePt t="80616" x="2571750" y="3343275"/>
          <p14:tracePt t="80633" x="2690813" y="3343275"/>
          <p14:tracePt t="80650" x="2709863" y="3343275"/>
          <p14:tracePt t="80858" x="2690813" y="3343275"/>
          <p14:tracePt t="80863" x="2662238" y="3343275"/>
          <p14:tracePt t="80873" x="2624138" y="3343275"/>
          <p14:tracePt t="80883" x="2571750" y="3343275"/>
          <p14:tracePt t="80900" x="2419350" y="3343275"/>
          <p14:tracePt t="80916" x="2062163" y="3400425"/>
          <p14:tracePt t="80933" x="1943100" y="3419475"/>
          <p14:tracePt t="80950" x="1709738" y="3481388"/>
          <p14:tracePt t="80966" x="1652588" y="3495675"/>
          <p14:tracePt t="80983" x="1628775" y="3509963"/>
          <p14:tracePt t="80985" x="1614488" y="3514725"/>
          <p14:tracePt t="81017" x="1609725" y="3514725"/>
          <p14:tracePt t="81021" x="1609725" y="3529013"/>
          <p14:tracePt t="81033" x="1609725" y="3548063"/>
          <p14:tracePt t="81050" x="1604963" y="3581400"/>
          <p14:tracePt t="81067" x="1595438" y="3590925"/>
          <p14:tracePt t="81389" x="1600200" y="3605213"/>
          <p14:tracePt t="81398" x="1638300" y="3638550"/>
          <p14:tracePt t="81409" x="1685925" y="3686175"/>
          <p14:tracePt t="81416" x="1757363" y="3757613"/>
          <p14:tracePt t="81433" x="1852613" y="3829050"/>
          <p14:tracePt t="81450" x="2400300" y="4143375"/>
          <p14:tracePt t="81466" x="3409950" y="4643438"/>
          <p14:tracePt t="81483" x="4067175" y="4881563"/>
          <p14:tracePt t="81500" x="4681538" y="5043488"/>
          <p14:tracePt t="81516" x="5233988" y="5133975"/>
          <p14:tracePt t="81533" x="5672138" y="5191125"/>
          <p14:tracePt t="81550" x="6434138" y="5248275"/>
          <p14:tracePt t="81552" x="6615113" y="5248275"/>
          <p14:tracePt t="81566" x="6786563" y="5229225"/>
          <p14:tracePt t="81583" x="7067550" y="5162550"/>
          <p14:tracePt t="81601" x="7277100" y="5043488"/>
          <p14:tracePt t="81616" x="7629525" y="4781550"/>
          <p14:tracePt t="81634" x="7767638" y="4572000"/>
          <p14:tracePt t="81650" x="7796213" y="4486275"/>
          <p14:tracePt t="81666" x="7796213" y="4467225"/>
          <p14:tracePt t="81683" x="7786688" y="4414838"/>
          <p14:tracePt t="81700" x="7781925" y="4386263"/>
          <p14:tracePt t="81716" x="7772400" y="4362450"/>
          <p14:tracePt t="81733" x="7762875" y="4338638"/>
          <p14:tracePt t="81750" x="7762875" y="4314825"/>
          <p14:tracePt t="81783" x="7762875" y="4305300"/>
          <p14:tracePt t="81800" x="7748588" y="4257675"/>
          <p14:tracePt t="81817" x="7739063" y="4176713"/>
          <p14:tracePt t="81833" x="7720013" y="4048125"/>
          <p14:tracePt t="81850" x="7681913" y="3900488"/>
          <p14:tracePt t="81867" x="7643813" y="3781425"/>
          <p14:tracePt t="81883" x="7586663" y="3633788"/>
          <p14:tracePt t="81900" x="7529513" y="3533775"/>
          <p14:tracePt t="81917" x="7486650" y="3433763"/>
          <p14:tracePt t="81933" x="7462838" y="3390900"/>
          <p14:tracePt t="81950" x="7434263" y="3362325"/>
          <p14:tracePt t="81967" x="7362825" y="3319463"/>
          <p14:tracePt t="81983" x="7334250" y="3309938"/>
          <p14:tracePt t="82000" x="7281863" y="3295650"/>
          <p14:tracePt t="82017" x="7243763" y="3295650"/>
          <p14:tracePt t="82033" x="7172325" y="3295650"/>
          <p14:tracePt t="82050" x="7129463" y="3314700"/>
          <p14:tracePt t="82067" x="7096125" y="3338513"/>
          <p14:tracePt t="82083" x="6981825" y="3457575"/>
          <p14:tracePt t="82100" x="6915150" y="3557588"/>
          <p14:tracePt t="82117" x="6886575" y="3705225"/>
          <p14:tracePt t="82133" x="6877050" y="3881438"/>
          <p14:tracePt t="82150" x="6900863" y="3933825"/>
          <p14:tracePt t="82167" x="6929438" y="3952875"/>
          <p14:tracePt t="82183" x="6953250" y="3962400"/>
          <p14:tracePt t="82200" x="7010400" y="3962400"/>
          <p14:tracePt t="82217" x="7110413" y="3962400"/>
          <p14:tracePt t="82233" x="7229475" y="3929063"/>
          <p14:tracePt t="82250" x="7319963" y="3862388"/>
          <p14:tracePt t="82267" x="7386638" y="3762375"/>
          <p14:tracePt t="82283" x="7410450" y="3695700"/>
          <p14:tracePt t="82300" x="7415213" y="3629025"/>
          <p14:tracePt t="82317" x="7415213" y="3614738"/>
          <p14:tracePt t="82333" x="7415213" y="3581400"/>
          <p14:tracePt t="82350" x="7415213" y="3571875"/>
          <p14:tracePt t="82384" x="7415213" y="3567113"/>
          <p14:tracePt t="82578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Revisiting the Porous Materials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2</a:t>
            </a:fld>
            <a:endParaRPr lang="en-US" altLang="ko-KR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"/>
          </p:nvPr>
        </p:nvSpPr>
        <p:spPr>
          <a:xfrm>
            <a:off x="159488" y="1132369"/>
            <a:ext cx="8567546" cy="398719"/>
          </a:xfrm>
        </p:spPr>
        <p:txBody>
          <a:bodyPr/>
          <a:lstStyle/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In Lecture 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3, 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we talked about porous materials and how they can be valuable for many different applications. </a:t>
            </a:r>
          </a:p>
          <a:p>
            <a:pPr marL="0" indent="0">
              <a:buNone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11"/>
          <p:cNvSpPr>
            <a:spLocks noGrp="1"/>
          </p:cNvSpPr>
          <p:nvPr>
            <p:ph sz="quarter" idx="1"/>
          </p:nvPr>
        </p:nvSpPr>
        <p:spPr>
          <a:xfrm>
            <a:off x="2371343" y="1941627"/>
            <a:ext cx="4103834" cy="4784268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  <a:extLst/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indent="0">
              <a:lnSpc>
                <a:spcPct val="80000"/>
              </a:lnSpc>
              <a:buNone/>
              <a:defRPr/>
            </a:pPr>
            <a:endParaRPr lang="en-US" altLang="ko-KR" sz="1600" dirty="0">
              <a:cs typeface="Arial" panose="020B0604020202020204" pitchFamily="34" charset="0"/>
            </a:endParaRPr>
          </a:p>
          <a:p>
            <a:r>
              <a:rPr lang="en-US" altLang="ko-KR" sz="1800" u="sng" dirty="0" smtClean="0">
                <a:latin typeface="Calibri" panose="020F0502020204030204" pitchFamily="34" charset="0"/>
                <a:cs typeface="Calibri" panose="020F0502020204030204" pitchFamily="34" charset="0"/>
              </a:rPr>
              <a:t>Nanoporous materials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: contain pores o</a:t>
            </a:r>
            <a:r>
              <a:rPr lang="en-US" altLang="ko-K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the order of few Angstroms to </a:t>
            </a:r>
            <a:r>
              <a:rPr lang="en-US" altLang="ko-K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nanometers.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1800" dirty="0" smtClean="0">
                <a:latin typeface="Calibri" panose="020F0502020204030204" pitchFamily="34" charset="0"/>
                <a:cs typeface="Calibri" panose="020F0502020204030204" pitchFamily="34" charset="0"/>
              </a:rPr>
              <a:t>Different classes of materials exist:  zeolites, MOFs, COFs, etc.</a:t>
            </a:r>
          </a:p>
          <a:p>
            <a:r>
              <a:rPr lang="en-US" altLang="ko-KR" sz="1800" u="sng" dirty="0">
                <a:latin typeface="Calibri" panose="020F0502020204030204" pitchFamily="34" charset="0"/>
                <a:cs typeface="Calibri" panose="020F0502020204030204" pitchFamily="34" charset="0"/>
              </a:rPr>
              <a:t>Large surface area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and high </a:t>
            </a:r>
            <a:r>
              <a:rPr lang="en-US" altLang="ko-KR" sz="1800" u="sng" dirty="0" err="1">
                <a:latin typeface="Calibri" panose="020F0502020204030204" pitchFamily="34" charset="0"/>
                <a:cs typeface="Calibri" panose="020F0502020204030204" pitchFamily="34" charset="0"/>
              </a:rPr>
              <a:t>tunability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0" indent="0">
              <a:buNone/>
            </a:pPr>
            <a:endParaRPr lang="en-US" altLang="ko-KR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7200" y="1941627"/>
            <a:ext cx="1181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Zeolites</a:t>
            </a:r>
          </a:p>
        </p:txBody>
      </p:sp>
      <p:pic>
        <p:nvPicPr>
          <p:cNvPr id="10" name="Picture 2" descr="캡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5"/>
          <a:stretch>
            <a:fillRect/>
          </a:stretch>
        </p:blipFill>
        <p:spPr bwMode="auto">
          <a:xfrm>
            <a:off x="315233" y="2533230"/>
            <a:ext cx="1979111" cy="2710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 descr="nche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29" b="8728"/>
          <a:stretch/>
        </p:blipFill>
        <p:spPr bwMode="auto">
          <a:xfrm>
            <a:off x="6363385" y="2938271"/>
            <a:ext cx="2009041" cy="204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676383" y="1926197"/>
            <a:ext cx="5387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Metal-organic frameworks </a:t>
            </a:r>
          </a:p>
          <a:p>
            <a:pPr algn="ctr"/>
            <a:r>
              <a:rPr lang="en-US" altLang="ko-K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(MOFs)</a:t>
            </a:r>
          </a:p>
        </p:txBody>
      </p:sp>
      <p:pic>
        <p:nvPicPr>
          <p:cNvPr id="13" name="Picture 2" descr="Exploration of stable, crystalline, porous covalent organic framework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265" y="4722625"/>
            <a:ext cx="3994619" cy="180257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126093" y="4240079"/>
            <a:ext cx="483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Covalent organic </a:t>
            </a:r>
            <a: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altLang="ko-KR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rameworks (COFs)</a:t>
            </a:r>
          </a:p>
        </p:txBody>
      </p:sp>
    </p:spTree>
    <p:extLst>
      <p:ext uri="{BB962C8B-B14F-4D97-AF65-F5344CB8AC3E}">
        <p14:creationId xmlns:p14="http://schemas.microsoft.com/office/powerpoint/2010/main" val="270611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976"/>
    </mc:Choice>
    <mc:Fallback xmlns="">
      <p:transition spd="slow" advTm="61976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8833" x="4724400" y="2805113"/>
          <p14:tracePt t="28913" x="4724400" y="2795588"/>
          <p14:tracePt t="28925" x="4695825" y="2781300"/>
          <p14:tracePt t="28935" x="4662488" y="2752725"/>
          <p14:tracePt t="28952" x="4524375" y="2686050"/>
          <p14:tracePt t="28968" x="4362450" y="2638425"/>
          <p14:tracePt t="28985" x="4157663" y="2586038"/>
          <p14:tracePt t="29002" x="3829050" y="2533650"/>
          <p14:tracePt t="29018" x="3662363" y="2524125"/>
          <p14:tracePt t="29035" x="3495675" y="2524125"/>
          <p14:tracePt t="29052" x="3452813" y="2538413"/>
          <p14:tracePt t="29069" x="3362325" y="2581275"/>
          <p14:tracePt t="29071" x="3305175" y="2619375"/>
          <p14:tracePt t="29085" x="3167063" y="2709863"/>
          <p14:tracePt t="29102" x="3062288" y="2795588"/>
          <p14:tracePt t="29118" x="2986088" y="2857500"/>
          <p14:tracePt t="29135" x="2924175" y="2905125"/>
          <p14:tracePt t="29138" x="2900363" y="2938463"/>
          <p14:tracePt t="29152" x="2871788" y="2981325"/>
          <p14:tracePt t="29168" x="2828925" y="3076575"/>
          <p14:tracePt t="29185" x="2819400" y="3105150"/>
          <p14:tracePt t="29202" x="2795588" y="3243263"/>
          <p14:tracePt t="29219" x="2800350" y="3409950"/>
          <p14:tracePt t="29235" x="2828925" y="3552825"/>
          <p14:tracePt t="29252" x="2867025" y="3700463"/>
          <p14:tracePt t="29268" x="2924175" y="3824288"/>
          <p14:tracePt t="29285" x="2967038" y="3886200"/>
          <p14:tracePt t="29287" x="2990850" y="3919538"/>
          <p14:tracePt t="29302" x="3014663" y="3952875"/>
          <p14:tracePt t="29318" x="3086100" y="4024313"/>
          <p14:tracePt t="29335" x="3233738" y="4124325"/>
          <p14:tracePt t="29336" x="3314700" y="4167188"/>
          <p14:tracePt t="29352" x="3462338" y="4214813"/>
          <p14:tracePt t="29368" x="3619500" y="4233863"/>
          <p14:tracePt t="29386" x="3709988" y="4233863"/>
          <p14:tracePt t="29402" x="3948113" y="4233863"/>
          <p14:tracePt t="29419" x="4019550" y="4233863"/>
          <p14:tracePt t="29436" x="4029075" y="4233863"/>
          <p14:tracePt t="29525" x="4024313" y="4233863"/>
          <p14:tracePt t="29535" x="4019550" y="4233863"/>
          <p14:tracePt t="29539" x="4014788" y="4233863"/>
          <p14:tracePt t="29552" x="4010025" y="4233863"/>
          <p14:tracePt t="29569" x="3962400" y="4233863"/>
          <p14:tracePt t="29585" x="3819525" y="4248150"/>
          <p14:tracePt t="29602" x="3600450" y="4248150"/>
          <p14:tracePt t="29605" x="3476625" y="4248150"/>
          <p14:tracePt t="29619" x="3338513" y="4257675"/>
          <p14:tracePt t="29636" x="2652713" y="4271963"/>
          <p14:tracePt t="29652" x="2419350" y="4271963"/>
          <p14:tracePt t="29669" x="1914525" y="4300538"/>
          <p14:tracePt t="29673" x="1704975" y="4300538"/>
          <p14:tracePt t="29686" x="1547813" y="4300538"/>
          <p14:tracePt t="29702" x="1123950" y="4295775"/>
          <p14:tracePt t="29719" x="1062038" y="4281488"/>
          <p14:tracePt t="29735" x="1047750" y="4281488"/>
          <p14:tracePt t="29738" x="1042988" y="4276725"/>
          <p14:tracePt t="29752" x="1038225" y="4252913"/>
          <p14:tracePt t="29769" x="1023938" y="4191000"/>
          <p14:tracePt t="29785" x="995363" y="4081463"/>
          <p14:tracePt t="29802" x="976313" y="3900488"/>
          <p14:tracePt t="29819" x="957263" y="3733800"/>
          <p14:tracePt t="29821" x="923925" y="3629025"/>
          <p14:tracePt t="29835" x="895350" y="3538538"/>
          <p14:tracePt t="29853" x="833438" y="3367088"/>
          <p14:tracePt t="29869" x="809625" y="3281363"/>
          <p14:tracePt t="29887" x="785813" y="3171825"/>
          <p14:tracePt t="29903" x="785813" y="3167063"/>
          <p14:tracePt t="29989" x="785813" y="3171825"/>
          <p14:tracePt t="30000" x="819150" y="3200400"/>
          <p14:tracePt t="30009" x="876300" y="3238500"/>
          <p14:tracePt t="30019" x="947738" y="3276600"/>
          <p14:tracePt t="30036" x="1143000" y="3362325"/>
          <p14:tracePt t="30052" x="1228725" y="3376613"/>
          <p14:tracePt t="30054" x="1257300" y="3376613"/>
          <p14:tracePt t="30069" x="1266825" y="3376613"/>
          <p14:tracePt t="30086" x="1281113" y="3376613"/>
          <p14:tracePt t="30173" x="1276350" y="3376613"/>
          <p14:tracePt t="30177" x="1271588" y="3376613"/>
          <p14:tracePt t="30189" x="1262063" y="3376613"/>
          <p14:tracePt t="30202" x="1252538" y="3376613"/>
          <p14:tracePt t="30219" x="1195388" y="3405188"/>
          <p14:tracePt t="30236" x="1147763" y="3448050"/>
          <p14:tracePt t="30252" x="1123950" y="3471863"/>
          <p14:tracePt t="30269" x="1123950" y="3486150"/>
          <p14:tracePt t="30286" x="1119188" y="3505200"/>
          <p14:tracePt t="30302" x="1123950" y="3533775"/>
          <p14:tracePt t="30319" x="1133475" y="3533775"/>
          <p14:tracePt t="30400" x="1114425" y="3505200"/>
          <p14:tracePt t="30410" x="1081088" y="3471863"/>
          <p14:tracePt t="30416" x="1052513" y="3424238"/>
          <p14:tracePt t="30426" x="1019175" y="3390900"/>
          <p14:tracePt t="30436" x="1000125" y="3376613"/>
          <p14:tracePt t="30452" x="976313" y="3362325"/>
          <p14:tracePt t="30493" x="971550" y="3362325"/>
          <p14:tracePt t="30507" x="957263" y="3376613"/>
          <p14:tracePt t="30516" x="933450" y="3429000"/>
          <p14:tracePt t="30522" x="895350" y="3495675"/>
          <p14:tracePt t="30536" x="842963" y="3657600"/>
          <p14:tracePt t="30552" x="842963" y="3686175"/>
          <p14:tracePt t="30569" x="842963" y="3724275"/>
          <p14:tracePt t="30586" x="852488" y="3729038"/>
          <p14:tracePt t="30602" x="866775" y="3729038"/>
          <p14:tracePt t="30619" x="895350" y="3729038"/>
          <p14:tracePt t="30637" x="942975" y="3638550"/>
          <p14:tracePt t="30653" x="1023938" y="3476625"/>
          <p14:tracePt t="30669" x="1042988" y="3371850"/>
          <p14:tracePt t="30686" x="1052513" y="3338513"/>
          <p14:tracePt t="30688" x="1052513" y="3290888"/>
          <p14:tracePt t="30702" x="1052513" y="3271838"/>
          <p14:tracePt t="30719" x="1047750" y="3271838"/>
          <p14:tracePt t="30745" x="1042988" y="3271838"/>
          <p14:tracePt t="30752" x="1033463" y="3286125"/>
          <p14:tracePt t="30769" x="985838" y="3400425"/>
          <p14:tracePt t="30786" x="947738" y="3509963"/>
          <p14:tracePt t="30789" x="933450" y="3552825"/>
          <p14:tracePt t="30802" x="933450" y="3576638"/>
          <p14:tracePt t="30820" x="933450" y="3624263"/>
          <p14:tracePt t="30836" x="933450" y="3648075"/>
          <p14:tracePt t="30852" x="942975" y="3652838"/>
          <p14:tracePt t="30869" x="947738" y="3652838"/>
          <p14:tracePt t="30886" x="962025" y="3652838"/>
          <p14:tracePt t="30902" x="971550" y="3652838"/>
          <p14:tracePt t="30919" x="1009650" y="3595688"/>
          <p14:tracePt t="30936" x="1057275" y="3471863"/>
          <p14:tracePt t="30953" x="1071563" y="3386138"/>
          <p14:tracePt t="30956" x="1071563" y="3357563"/>
          <p14:tracePt t="30969" x="1071563" y="3348038"/>
          <p14:tracePt t="31021" x="1071563" y="3352800"/>
          <p14:tracePt t="31027" x="1071563" y="3376613"/>
          <p14:tracePt t="31037" x="1062038" y="3395663"/>
          <p14:tracePt t="31053" x="1062038" y="3429000"/>
          <p14:tracePt t="31069" x="1062038" y="3433763"/>
          <p14:tracePt t="31138" x="1076325" y="3429000"/>
          <p14:tracePt t="31147" x="1109663" y="3386138"/>
          <p14:tracePt t="31153" x="1157288" y="3338513"/>
          <p14:tracePt t="31169" x="1252538" y="3267075"/>
          <p14:tracePt t="31186" x="1404938" y="3124200"/>
          <p14:tracePt t="31202" x="1452563" y="3076575"/>
          <p14:tracePt t="31219" x="1476375" y="3052763"/>
          <p14:tracePt t="31236" x="1476375" y="3043238"/>
          <p14:tracePt t="31253" x="1481138" y="3043238"/>
          <p14:tracePt t="31307" x="1490663" y="3043238"/>
          <p14:tracePt t="31320" x="1490663" y="3048000"/>
          <p14:tracePt t="31327" x="1504950" y="3062288"/>
          <p14:tracePt t="31336" x="1528763" y="3086100"/>
          <p14:tracePt t="31353" x="1581150" y="3105150"/>
          <p14:tracePt t="31369" x="1638300" y="3119438"/>
          <p14:tracePt t="31386" x="1690688" y="3133725"/>
          <p14:tracePt t="31390" x="1709738" y="3133725"/>
          <p14:tracePt t="31403" x="1738313" y="3143250"/>
          <p14:tracePt t="31406" x="1757363" y="3143250"/>
          <p14:tracePt t="31420" x="1790700" y="3143250"/>
          <p14:tracePt t="31436" x="1795463" y="3143250"/>
          <p14:tracePt t="31453" x="1795463" y="3148013"/>
          <p14:tracePt t="31551" x="1790700" y="3148013"/>
          <p14:tracePt t="31567" x="1785938" y="3148013"/>
          <p14:tracePt t="31647" x="1781175" y="3148013"/>
          <p14:tracePt t="31658" x="1776413" y="3148013"/>
          <p14:tracePt t="31668" x="1771650" y="3148013"/>
          <p14:tracePt t="31677" x="1762125" y="3148013"/>
          <p14:tracePt t="31687" x="1757363" y="3152775"/>
          <p14:tracePt t="31703" x="1752600" y="3152775"/>
          <p14:tracePt t="31988" x="0" y="0"/>
        </p14:tracePtLst>
        <p14:tracePtLst>
          <p14:tracePt t="35034" x="1562100" y="4486275"/>
          <p14:tracePt t="35047" x="1557338" y="4486275"/>
          <p14:tracePt t="35078" x="1552575" y="4486275"/>
          <p14:tracePt t="35087" x="1547813" y="4486275"/>
          <p14:tracePt t="35107" x="1533525" y="4486275"/>
          <p14:tracePt t="35117" x="1528763" y="4486275"/>
          <p14:tracePt t="35127" x="1524000" y="4486275"/>
          <p14:tracePt t="35138" x="1519238" y="4486275"/>
          <p14:tracePt t="35155" x="1485900" y="4495800"/>
          <p14:tracePt t="35171" x="1385888" y="4533900"/>
          <p14:tracePt t="35174" x="1343025" y="4548188"/>
          <p14:tracePt t="35188" x="1266825" y="4591050"/>
          <p14:tracePt t="35204" x="1238250" y="4600575"/>
          <p14:tracePt t="35221" x="1138238" y="4643438"/>
          <p14:tracePt t="35238" x="1076325" y="4686300"/>
          <p14:tracePt t="35254" x="1047750" y="4729163"/>
          <p14:tracePt t="35271" x="1014413" y="4814888"/>
          <p14:tracePt t="35288" x="1000125" y="4886325"/>
          <p14:tracePt t="35304" x="1000125" y="4943475"/>
          <p14:tracePt t="35321" x="1000125" y="4991100"/>
          <p14:tracePt t="35338" x="1023938" y="5033963"/>
          <p14:tracePt t="35355" x="1042988" y="5062538"/>
          <p14:tracePt t="35371" x="1066800" y="5081588"/>
          <p14:tracePt t="35375" x="1090613" y="5095875"/>
          <p14:tracePt t="35388" x="1133475" y="5129213"/>
          <p14:tracePt t="35405" x="1209675" y="5191125"/>
          <p14:tracePt t="35421" x="1295400" y="5224463"/>
          <p14:tracePt t="35438" x="1385888" y="5224463"/>
          <p14:tracePt t="35442" x="1481138" y="5210175"/>
          <p14:tracePt t="35454" x="1595438" y="5133975"/>
          <p14:tracePt t="35471" x="1671638" y="5072063"/>
          <p14:tracePt t="35488" x="1695450" y="5038725"/>
          <p14:tracePt t="35505" x="1733550" y="4938713"/>
          <p14:tracePt t="35508" x="1743075" y="4900613"/>
          <p14:tracePt t="35521" x="1743075" y="4757738"/>
          <p14:tracePt t="35538" x="1700213" y="4648200"/>
          <p14:tracePt t="35555" x="1633538" y="4533900"/>
          <p14:tracePt t="35571" x="1566863" y="4467225"/>
          <p14:tracePt t="35588" x="1476375" y="4405313"/>
          <p14:tracePt t="35605" x="1314450" y="4324350"/>
          <p14:tracePt t="35621" x="1204913" y="4295775"/>
          <p14:tracePt t="35638" x="1095375" y="4276725"/>
          <p14:tracePt t="35654" x="942975" y="4276725"/>
          <p14:tracePt t="35671" x="852488" y="4281488"/>
          <p14:tracePt t="35688" x="800100" y="4300538"/>
          <p14:tracePt t="35705" x="766763" y="4324350"/>
          <p14:tracePt t="35721" x="728663" y="4357688"/>
          <p14:tracePt t="35738" x="685800" y="4452938"/>
          <p14:tracePt t="35740" x="676275" y="4581525"/>
          <p14:tracePt t="35754" x="666750" y="4786313"/>
          <p14:tracePt t="35771" x="666750" y="4872038"/>
          <p14:tracePt t="35788" x="700088" y="4972050"/>
          <p14:tracePt t="35805" x="742950" y="5048250"/>
          <p14:tracePt t="35821" x="752475" y="5057775"/>
          <p14:tracePt t="35838" x="781050" y="5076825"/>
          <p14:tracePt t="35854" x="819150" y="5095875"/>
          <p14:tracePt t="35871" x="914400" y="5138738"/>
          <p14:tracePt t="35888" x="985838" y="5157788"/>
          <p14:tracePt t="35905" x="1104900" y="5176838"/>
          <p14:tracePt t="35921" x="1147763" y="5186363"/>
          <p14:tracePt t="35938" x="1162050" y="5186363"/>
          <p14:tracePt t="36063" x="1157288" y="5186363"/>
          <p14:tracePt t="36073" x="1152525" y="5186363"/>
          <p14:tracePt t="36083" x="1147763" y="5186363"/>
          <p14:tracePt t="36099" x="1143000" y="5186363"/>
          <p14:tracePt t="36140" x="1133475" y="5186363"/>
          <p14:tracePt t="36225" x="1128713" y="5186363"/>
          <p14:tracePt t="36491" x="0" y="0"/>
        </p14:tracePtLst>
        <p14:tracePtLst>
          <p14:tracePt t="37395" x="4019550" y="5176838"/>
          <p14:tracePt t="37542" x="4014788" y="5176838"/>
          <p14:tracePt t="37547" x="4000500" y="5162550"/>
          <p14:tracePt t="37558" x="3962400" y="5157788"/>
          <p14:tracePt t="37572" x="3876675" y="5119688"/>
          <p14:tracePt t="37589" x="3776663" y="5076825"/>
          <p14:tracePt t="37605" x="3733800" y="5067300"/>
          <p14:tracePt t="37622" x="3609975" y="5024438"/>
          <p14:tracePt t="37639" x="3557588" y="5010150"/>
          <p14:tracePt t="37655" x="3529013" y="5000625"/>
          <p14:tracePt t="37672" x="3519488" y="5000625"/>
          <p14:tracePt t="37791" x="3514725" y="5000625"/>
          <p14:tracePt t="37794" x="3509963" y="5000625"/>
          <p14:tracePt t="37806" x="3495675" y="5000625"/>
          <p14:tracePt t="37822" x="3452813" y="5033963"/>
          <p14:tracePt t="37839" x="3343275" y="5148263"/>
          <p14:tracePt t="37855" x="3214688" y="5291138"/>
          <p14:tracePt t="37872" x="3095625" y="5410200"/>
          <p14:tracePt t="37889" x="3014663" y="5481638"/>
          <p14:tracePt t="37905" x="2909888" y="5576888"/>
          <p14:tracePt t="37922" x="2824163" y="5681663"/>
          <p14:tracePt t="37938" x="2743200" y="5762625"/>
          <p14:tracePt t="37940" x="2681288" y="5810250"/>
          <p14:tracePt t="37956" x="2662238" y="5829300"/>
          <p14:tracePt t="38431" x="0" y="0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MOF Methane Uptake: Machine Learning Approach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"/>
          </p:nvPr>
        </p:nvSpPr>
        <p:spPr>
          <a:xfrm>
            <a:off x="159488" y="1132369"/>
            <a:ext cx="8567546" cy="398719"/>
          </a:xfrm>
        </p:spPr>
        <p:txBody>
          <a:bodyPr/>
          <a:lstStyle/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However, we have to add in the cost of running (1) 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Zeo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++ simulations and/or (2) dividing the MOFs into node/edge/topology. 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And remember, we need to do this for all the MOFs. 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It turns out that both of these approaches can be done far faster than GCMC simulations. 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E.g. 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Zeo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++ takes about 10 seconds to get output.  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Preparing all million MOFs for 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Zeo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++:  10 second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* 1,000,000 </a:t>
            </a:r>
            <a:r>
              <a:rPr lang="en-US" altLang="ko-KR" sz="200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altLang="ko-KR" sz="2000" smtClean="0">
                <a:latin typeface="Calibri" panose="020F0502020204030204" pitchFamily="34" charset="0"/>
                <a:cs typeface="Calibri" panose="020F0502020204030204" pitchFamily="34" charset="0"/>
              </a:rPr>
              <a:t>10,000,000 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seconds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= 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116 days. 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With 8 computers, we can prepare all the features in 14 days. </a:t>
            </a: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Brute force GCMC simulations for 1 million materials:  2+ year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Machine Learning Approach:  17 days (20,000 GCMC) + 14 days (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Zeo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++) + C</a:t>
            </a:r>
          </a:p>
          <a:p>
            <a:pPr marL="0" indent="0">
              <a:buNone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here C is time it takes to train the neural network/machine learning model and run the model to get results.    </a:t>
            </a:r>
            <a:r>
              <a:rPr lang="en-US" altLang="ko-KR" sz="2000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Seems to be much faster!!</a:t>
            </a: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6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3550"/>
    </mc:Choice>
    <mc:Fallback xmlns="">
      <p:transition spd="slow" advTm="28355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9866" x="2686050" y="1514475"/>
          <p14:tracePt t="10058" x="2700338" y="1514475"/>
          <p14:tracePt t="10068" x="2728913" y="1514475"/>
          <p14:tracePt t="10078" x="2757488" y="1514475"/>
          <p14:tracePt t="10085" x="2805113" y="1514475"/>
          <p14:tracePt t="10102" x="2919413" y="1514475"/>
          <p14:tracePt t="10119" x="3205163" y="1514475"/>
          <p14:tracePt t="10135" x="3386138" y="1514475"/>
          <p14:tracePt t="10152" x="3538538" y="1514475"/>
          <p14:tracePt t="10169" x="3652838" y="1504950"/>
          <p14:tracePt t="10185" x="3733800" y="1504950"/>
          <p14:tracePt t="10202" x="3857625" y="1504950"/>
          <p14:tracePt t="10219" x="3919538" y="1504950"/>
          <p14:tracePt t="10235" x="4071938" y="1504950"/>
          <p14:tracePt t="10252" x="4262438" y="1504950"/>
          <p14:tracePt t="10268" x="4457700" y="1504950"/>
          <p14:tracePt t="10285" x="4538663" y="1509713"/>
          <p14:tracePt t="10302" x="4576763" y="1509713"/>
          <p14:tracePt t="10319" x="4772025" y="1528763"/>
          <p14:tracePt t="10335" x="4910138" y="1528763"/>
          <p14:tracePt t="10352" x="5043488" y="1538288"/>
          <p14:tracePt t="10369" x="5195888" y="1547813"/>
          <p14:tracePt t="10385" x="5257800" y="1557338"/>
          <p14:tracePt t="10402" x="5267325" y="1557338"/>
          <p14:tracePt t="10487" x="5272088" y="1557338"/>
          <p14:tracePt t="11204" x="5281613" y="1562100"/>
          <p14:tracePt t="11213" x="5324475" y="1571625"/>
          <p14:tracePt t="11219" x="5362575" y="1576388"/>
          <p14:tracePt t="11236" x="5405438" y="1585913"/>
          <p14:tracePt t="11252" x="5567363" y="1624013"/>
          <p14:tracePt t="11269" x="5700713" y="1643063"/>
          <p14:tracePt t="11286" x="5853113" y="1662113"/>
          <p14:tracePt t="11303" x="6096000" y="1690688"/>
          <p14:tracePt t="11319" x="6338888" y="1700213"/>
          <p14:tracePt t="11336" x="6567488" y="1724025"/>
          <p14:tracePt t="11353" x="6791325" y="1724025"/>
          <p14:tracePt t="11369" x="6996113" y="1724025"/>
          <p14:tracePt t="11386" x="7100888" y="1719263"/>
          <p14:tracePt t="11388" x="7153275" y="1709738"/>
          <p14:tracePt t="11402" x="7205663" y="1709738"/>
          <p14:tracePt t="11419" x="7386638" y="1709738"/>
          <p14:tracePt t="11436" x="7439025" y="1700213"/>
          <p14:tracePt t="11453" x="7567613" y="1690688"/>
          <p14:tracePt t="11469" x="7696200" y="1676400"/>
          <p14:tracePt t="11486" x="7715250" y="1666875"/>
          <p14:tracePt t="11503" x="7720013" y="1662113"/>
          <p14:tracePt t="11582" x="7720013" y="1657350"/>
          <p14:tracePt t="11607" x="7720013" y="1652588"/>
          <p14:tracePt t="11610" x="7705725" y="1624013"/>
          <p14:tracePt t="11621" x="7667625" y="1581150"/>
          <p14:tracePt t="11636" x="7596188" y="1500188"/>
          <p14:tracePt t="11653" x="7505700" y="1404938"/>
          <p14:tracePt t="11669" x="7410450" y="1343025"/>
          <p14:tracePt t="11670" x="7353300" y="1314450"/>
          <p14:tracePt t="11686" x="7296150" y="1285875"/>
          <p14:tracePt t="11702" x="7167563" y="1233488"/>
          <p14:tracePt t="11719" x="7091363" y="1214438"/>
          <p14:tracePt t="11736" x="6896100" y="1204913"/>
          <p14:tracePt t="11753" x="6691313" y="1195388"/>
          <p14:tracePt t="11769" x="6515100" y="1195388"/>
          <p14:tracePt t="11786" x="6362700" y="1195388"/>
          <p14:tracePt t="11803" x="6219825" y="1200150"/>
          <p14:tracePt t="11819" x="6124575" y="1214438"/>
          <p14:tracePt t="11836" x="6043613" y="1233488"/>
          <p14:tracePt t="11839" x="6015038" y="1238250"/>
          <p14:tracePt t="11853" x="5972175" y="1247775"/>
          <p14:tracePt t="11869" x="5929313" y="1276350"/>
          <p14:tracePt t="11886" x="5895975" y="1314450"/>
          <p14:tracePt t="11903" x="5857875" y="1357313"/>
          <p14:tracePt t="11919" x="5819775" y="1419225"/>
          <p14:tracePt t="11936" x="5815013" y="1438275"/>
          <p14:tracePt t="11953" x="5810250" y="1466850"/>
          <p14:tracePt t="11969" x="5810250" y="1500188"/>
          <p14:tracePt t="11970" x="5815013" y="1514475"/>
          <p14:tracePt t="11986" x="5834063" y="1528763"/>
          <p14:tracePt t="12003" x="5867400" y="1557338"/>
          <p14:tracePt t="12019" x="5900738" y="1571625"/>
          <p14:tracePt t="12036" x="6091238" y="1638300"/>
          <p14:tracePt t="12053" x="6319838" y="1662113"/>
          <p14:tracePt t="12070" x="6443663" y="1662113"/>
          <p14:tracePt t="12086" x="6862763" y="1657350"/>
          <p14:tracePt t="12103" x="7243763" y="1619250"/>
          <p14:tracePt t="12119" x="7453313" y="1557338"/>
          <p14:tracePt t="12137" x="7615238" y="1485900"/>
          <p14:tracePt t="12153" x="7772400" y="1433513"/>
          <p14:tracePt t="12169" x="7815263" y="1423988"/>
          <p14:tracePt t="12172" x="7820025" y="1414463"/>
          <p14:tracePt t="12790" x="7815263" y="1414463"/>
          <p14:tracePt t="12799" x="7767638" y="1414463"/>
          <p14:tracePt t="12803" x="7686675" y="1414463"/>
          <p14:tracePt t="12820" x="7400925" y="1371600"/>
          <p14:tracePt t="12836" x="7124700" y="1323975"/>
          <p14:tracePt t="12838" x="6548438" y="1266825"/>
          <p14:tracePt t="12853" x="5676900" y="1181100"/>
          <p14:tracePt t="12870" x="4886325" y="1109663"/>
          <p14:tracePt t="12886" x="4205288" y="1076325"/>
          <p14:tracePt t="12903" x="3476625" y="1062038"/>
          <p14:tracePt t="12920" x="3076575" y="1052513"/>
          <p14:tracePt t="12936" x="2728913" y="1057275"/>
          <p14:tracePt t="12938" x="2590800" y="1057275"/>
          <p14:tracePt t="12953" x="2352675" y="1095375"/>
          <p14:tracePt t="12970" x="2133600" y="1171575"/>
          <p14:tracePt t="12987" x="1938338" y="1223963"/>
          <p14:tracePt t="13003" x="1766888" y="1271588"/>
          <p14:tracePt t="13006" x="1576388" y="1333500"/>
          <p14:tracePt t="13020" x="1447800" y="1366838"/>
          <p14:tracePt t="13037" x="1252538" y="1428750"/>
          <p14:tracePt t="13053" x="1133475" y="1457325"/>
          <p14:tracePt t="13056" x="1100138" y="1466850"/>
          <p14:tracePt t="13070" x="1076325" y="1471613"/>
          <p14:tracePt t="13103" x="1071563" y="1471613"/>
          <p14:tracePt t="13120" x="1066800" y="1476375"/>
          <p14:tracePt t="13136" x="1062038" y="1481138"/>
          <p14:tracePt t="13153" x="1057275" y="1481138"/>
          <p14:tracePt t="13207" x="1057275" y="1495425"/>
          <p14:tracePt t="13211" x="1066800" y="1514475"/>
          <p14:tracePt t="13222" x="1090613" y="1547813"/>
          <p14:tracePt t="13237" x="1157288" y="1614488"/>
          <p14:tracePt t="13254" x="1271588" y="1671638"/>
          <p14:tracePt t="13270" x="1362075" y="1700213"/>
          <p14:tracePt t="13287" x="1728788" y="1785938"/>
          <p14:tracePt t="13303" x="2005013" y="1809750"/>
          <p14:tracePt t="13320" x="2452688" y="1824038"/>
          <p14:tracePt t="13337" x="2747963" y="1843088"/>
          <p14:tracePt t="13353" x="3014663" y="1857375"/>
          <p14:tracePt t="13370" x="3333750" y="1857375"/>
          <p14:tracePt t="13386" x="3500438" y="1852613"/>
          <p14:tracePt t="13403" x="3590925" y="1852613"/>
          <p14:tracePt t="13420" x="3648075" y="1852613"/>
          <p14:tracePt t="13436" x="3700463" y="1843088"/>
          <p14:tracePt t="13453" x="3724275" y="1843088"/>
          <p14:tracePt t="13540" x="3724275" y="1838325"/>
          <p14:tracePt t="13571" x="3719513" y="1838325"/>
          <p14:tracePt t="13581" x="3714750" y="1838325"/>
          <p14:tracePt t="13591" x="3705225" y="1838325"/>
          <p14:tracePt t="13603" x="3686175" y="1838325"/>
          <p14:tracePt t="13620" x="3605213" y="1828800"/>
          <p14:tracePt t="13637" x="3519488" y="1828800"/>
          <p14:tracePt t="13653" x="3371850" y="1809750"/>
          <p14:tracePt t="13655" x="3271838" y="1800225"/>
          <p14:tracePt t="13670" x="3057525" y="1790700"/>
          <p14:tracePt t="13687" x="2781300" y="1781175"/>
          <p14:tracePt t="13703" x="2576513" y="1771650"/>
          <p14:tracePt t="13720" x="2347913" y="1771650"/>
          <p14:tracePt t="13737" x="2024063" y="1762125"/>
          <p14:tracePt t="13753" x="1824038" y="1762125"/>
          <p14:tracePt t="13770" x="1671638" y="1762125"/>
          <p14:tracePt t="13787" x="1576388" y="1762125"/>
          <p14:tracePt t="13803" x="1519238" y="1762125"/>
          <p14:tracePt t="13820" x="1462088" y="1762125"/>
          <p14:tracePt t="13822" x="1423988" y="1762125"/>
          <p14:tracePt t="13837" x="1385888" y="1762125"/>
          <p14:tracePt t="13853" x="1281113" y="1771650"/>
          <p14:tracePt t="13870" x="1214438" y="1771650"/>
          <p14:tracePt t="13887" x="1147763" y="1771650"/>
          <p14:tracePt t="13888" x="1104900" y="1781175"/>
          <p14:tracePt t="13904" x="1066800" y="1781175"/>
          <p14:tracePt t="13920" x="928688" y="1785938"/>
          <p14:tracePt t="13937" x="914400" y="1785938"/>
          <p14:tracePt t="13953" x="909638" y="1785938"/>
          <p14:tracePt t="13956" x="904875" y="1785938"/>
          <p14:tracePt t="14118" x="919163" y="1785938"/>
          <p14:tracePt t="14128" x="947738" y="1785938"/>
          <p14:tracePt t="14132" x="1009650" y="1785938"/>
          <p14:tracePt t="14141" x="1085850" y="1785938"/>
          <p14:tracePt t="14154" x="1257300" y="1785938"/>
          <p14:tracePt t="14170" x="1509713" y="1785938"/>
          <p14:tracePt t="14187" x="2081213" y="1785938"/>
          <p14:tracePt t="14204" x="2338388" y="1785938"/>
          <p14:tracePt t="14220" x="3062288" y="1785938"/>
          <p14:tracePt t="14224" x="3348038" y="1785938"/>
          <p14:tracePt t="14238" x="3919538" y="1785938"/>
          <p14:tracePt t="14254" x="4362450" y="1785938"/>
          <p14:tracePt t="14270" x="4700588" y="1785938"/>
          <p14:tracePt t="14287" x="4814888" y="1781175"/>
          <p14:tracePt t="14291" x="4919663" y="1781175"/>
          <p14:tracePt t="14304" x="5043488" y="1781175"/>
          <p14:tracePt t="14320" x="5095875" y="1776413"/>
          <p14:tracePt t="14701" x="5067300" y="1776413"/>
          <p14:tracePt t="14711" x="5029200" y="1776413"/>
          <p14:tracePt t="14720" x="4981575" y="1776413"/>
          <p14:tracePt t="14738" x="4838700" y="1776413"/>
          <p14:tracePt t="14741" x="4762500" y="1776413"/>
          <p14:tracePt t="14754" x="4648200" y="1776413"/>
          <p14:tracePt t="14771" x="4410075" y="1776413"/>
          <p14:tracePt t="14787" x="4157663" y="1781175"/>
          <p14:tracePt t="14804" x="3729038" y="1781175"/>
          <p14:tracePt t="14821" x="3314700" y="1781175"/>
          <p14:tracePt t="14837" x="2538413" y="1800225"/>
          <p14:tracePt t="14854" x="1909763" y="1814513"/>
          <p14:tracePt t="14870" x="1433513" y="1828800"/>
          <p14:tracePt t="14887" x="1038225" y="1843088"/>
          <p14:tracePt t="14904" x="895350" y="1852613"/>
          <p14:tracePt t="14904" x="876300" y="1852613"/>
          <p14:tracePt t="14920" x="871538" y="1852613"/>
          <p14:tracePt t="14937" x="866775" y="1852613"/>
          <p14:tracePt t="15214" x="871538" y="1852613"/>
          <p14:tracePt t="15217" x="900113" y="1852613"/>
          <p14:tracePt t="15227" x="962025" y="1862138"/>
          <p14:tracePt t="15237" x="1047750" y="1862138"/>
          <p14:tracePt t="15254" x="1343025" y="1862138"/>
          <p14:tracePt t="15271" x="1833563" y="1862138"/>
          <p14:tracePt t="15287" x="2405063" y="1862138"/>
          <p14:tracePt t="15304" x="3462338" y="1862138"/>
          <p14:tracePt t="15321" x="3929063" y="1862138"/>
          <p14:tracePt t="15338" x="4295775" y="1862138"/>
          <p14:tracePt t="15340" x="4452938" y="1862138"/>
          <p14:tracePt t="15354" x="4610100" y="1862138"/>
          <p14:tracePt t="15371" x="5210175" y="1871663"/>
          <p14:tracePt t="15373" x="5324475" y="1871663"/>
          <p14:tracePt t="15387" x="5400675" y="1871663"/>
          <p14:tracePt t="15404" x="5495925" y="1871663"/>
          <p14:tracePt t="15691" x="0" y="0"/>
        </p14:tracePtLst>
        <p14:tracePtLst>
          <p14:tracePt t="18230" x="5919788" y="1500188"/>
          <p14:tracePt t="18386" x="5924550" y="1500188"/>
          <p14:tracePt t="18396" x="5953125" y="1500188"/>
          <p14:tracePt t="18405" x="5981700" y="1500188"/>
          <p14:tracePt t="18422" x="6072188" y="1500188"/>
          <p14:tracePt t="18439" x="6238875" y="1500188"/>
          <p14:tracePt t="18456" x="6391275" y="1500188"/>
          <p14:tracePt t="18472" x="6543675" y="1500188"/>
          <p14:tracePt t="18489" x="6757988" y="1500188"/>
          <p14:tracePt t="18505" x="6934200" y="1500188"/>
          <p14:tracePt t="18507" x="7015163" y="1500188"/>
          <p14:tracePt t="18522" x="7091363" y="1500188"/>
          <p14:tracePt t="18539" x="7229475" y="1500188"/>
          <p14:tracePt t="18555" x="7372350" y="1500188"/>
          <p14:tracePt t="18558" x="7419975" y="1500188"/>
          <p14:tracePt t="18572" x="7515225" y="1500188"/>
          <p14:tracePt t="18589" x="7615238" y="1500188"/>
          <p14:tracePt t="18605" x="7681913" y="1500188"/>
          <p14:tracePt t="18608" x="7720013" y="1500188"/>
          <p14:tracePt t="18622" x="7758113" y="1500188"/>
          <p14:tracePt t="18639" x="7777163" y="1500188"/>
          <p14:tracePt t="18655" x="7781925" y="1500188"/>
          <p14:tracePt t="19233" x="0" y="0"/>
        </p14:tracePtLst>
        <p14:tracePtLst>
          <p14:tracePt t="48335" x="6381750" y="2814638"/>
          <p14:tracePt t="48541" x="6396038" y="2814638"/>
          <p14:tracePt t="48547" x="6424613" y="2814638"/>
          <p14:tracePt t="48557" x="6453188" y="2805113"/>
          <p14:tracePt t="48568" x="6481763" y="2805113"/>
          <p14:tracePt t="48584" x="6491288" y="2800350"/>
          <p14:tracePt t="48628" x="6491288" y="2795588"/>
          <p14:tracePt t="48634" x="6491288" y="2776538"/>
          <p14:tracePt t="48651" x="6462713" y="2686050"/>
          <p14:tracePt t="48667" x="6372225" y="2433638"/>
          <p14:tracePt t="48684" x="6267450" y="2157413"/>
          <p14:tracePt t="48701" x="6181725" y="1933575"/>
          <p14:tracePt t="48718" x="6110288" y="1738313"/>
          <p14:tracePt t="48734" x="6038850" y="1566863"/>
          <p14:tracePt t="48737" x="6024563" y="1533525"/>
          <p14:tracePt t="48751" x="6005513" y="1500188"/>
          <p14:tracePt t="48768" x="5986463" y="1462088"/>
          <p14:tracePt t="48784" x="5972175" y="1433513"/>
          <p14:tracePt t="48801" x="5967413" y="1428750"/>
          <p14:tracePt t="48818" x="5962650" y="1428750"/>
          <p14:tracePt t="48834" x="5938838" y="1409700"/>
          <p14:tracePt t="48851" x="5905500" y="1385888"/>
          <p14:tracePt t="48867" x="5834063" y="1290638"/>
          <p14:tracePt t="48884" x="5748338" y="1185863"/>
          <p14:tracePt t="48901" x="5691188" y="1133475"/>
          <p14:tracePt t="48918" x="5686425" y="1123950"/>
          <p14:tracePt t="48981" x="5686425" y="1128713"/>
          <p14:tracePt t="48991" x="5681663" y="1128713"/>
          <p14:tracePt t="49001" x="5676900" y="1128713"/>
          <p14:tracePt t="49005" x="5667375" y="1133475"/>
          <p14:tracePt t="49017" x="5662613" y="1143000"/>
          <p14:tracePt t="49034" x="5657850" y="1176338"/>
          <p14:tracePt t="49051" x="5648325" y="1209675"/>
          <p14:tracePt t="49068" x="5643563" y="1228725"/>
          <p14:tracePt t="49084" x="5638800" y="1252538"/>
          <p14:tracePt t="49101" x="5624513" y="1285875"/>
          <p14:tracePt t="49103" x="5614988" y="1309688"/>
          <p14:tracePt t="49117" x="5610225" y="1328738"/>
          <p14:tracePt t="49134" x="5605463" y="1366838"/>
          <p14:tracePt t="49151" x="5605463" y="1371600"/>
          <p14:tracePt t="49168" x="5605463" y="1381125"/>
          <p14:tracePt t="49427" x="5619750" y="1390650"/>
          <p14:tracePt t="49437" x="5657850" y="1395413"/>
          <p14:tracePt t="49441" x="5734050" y="1404938"/>
          <p14:tracePt t="49451" x="5810250" y="1414463"/>
          <p14:tracePt t="49468" x="6043613" y="1438275"/>
          <p14:tracePt t="49485" x="6305550" y="1457325"/>
          <p14:tracePt t="49501" x="6810375" y="1481138"/>
          <p14:tracePt t="49518" x="7038975" y="1481138"/>
          <p14:tracePt t="49534" x="7205663" y="1481138"/>
          <p14:tracePt t="49536" x="7291388" y="1481138"/>
          <p14:tracePt t="49551" x="7334250" y="1481138"/>
          <p14:tracePt t="49568" x="7462838" y="1481138"/>
          <p14:tracePt t="49584" x="7567613" y="1481138"/>
          <p14:tracePt t="49601" x="7705725" y="1481138"/>
          <p14:tracePt t="49619" x="7872413" y="1471613"/>
          <p14:tracePt t="49634" x="7962900" y="1471613"/>
          <p14:tracePt t="49652" x="8005763" y="1471613"/>
          <p14:tracePt t="49668" x="8015288" y="1471613"/>
          <p14:tracePt t="49684" x="8024813" y="1471613"/>
          <p14:tracePt t="49701" x="8029575" y="1466850"/>
          <p14:tracePt t="49718" x="8039100" y="1457325"/>
          <p14:tracePt t="49768" x="8039100" y="1452563"/>
          <p14:tracePt t="49776" x="8034338" y="1443038"/>
          <p14:tracePt t="49786" x="8029575" y="1414463"/>
          <p14:tracePt t="49801" x="7996238" y="1362075"/>
          <p14:tracePt t="49818" x="7896225" y="1266825"/>
          <p14:tracePt t="49835" x="7734300" y="1209675"/>
          <p14:tracePt t="49851" x="7524750" y="1133475"/>
          <p14:tracePt t="49853" x="7410450" y="1104900"/>
          <p14:tracePt t="49868" x="7296150" y="1081088"/>
          <p14:tracePt t="49884" x="7029450" y="1062038"/>
          <p14:tracePt t="49901" x="6862763" y="1062038"/>
          <p14:tracePt t="49918" x="6667500" y="1071563"/>
          <p14:tracePt t="49934" x="6548438" y="1100138"/>
          <p14:tracePt t="49951" x="6467475" y="1109663"/>
          <p14:tracePt t="49953" x="6391275" y="1133475"/>
          <p14:tracePt t="49968" x="6196013" y="1171575"/>
          <p14:tracePt t="49984" x="5972175" y="1238250"/>
          <p14:tracePt t="50001" x="5829300" y="1276350"/>
          <p14:tracePt t="50018" x="5734050" y="1290638"/>
          <p14:tracePt t="50035" x="5691188" y="1304925"/>
          <p14:tracePt t="50051" x="5672138" y="1309688"/>
          <p14:tracePt t="50068" x="5662613" y="1309688"/>
          <p14:tracePt t="50085" x="5662613" y="1319213"/>
          <p14:tracePt t="50479" x="0" y="0"/>
        </p14:tracePtLst>
        <p14:tracePtLst>
          <p14:tracePt t="51102" x="3081338" y="1595438"/>
          <p14:tracePt t="51151" x="3076575" y="1595438"/>
          <p14:tracePt t="51161" x="3062288" y="1595438"/>
          <p14:tracePt t="51171" x="3033713" y="1595438"/>
          <p14:tracePt t="51185" x="3005138" y="1595438"/>
          <p14:tracePt t="51202" x="2733675" y="1581150"/>
          <p14:tracePt t="51218" x="2481263" y="1581150"/>
          <p14:tracePt t="51236" x="2166938" y="1571625"/>
          <p14:tracePt t="51252" x="1828800" y="1571625"/>
          <p14:tracePt t="51269" x="1362075" y="1571625"/>
          <p14:tracePt t="51285" x="1066800" y="1571625"/>
          <p14:tracePt t="51302" x="804863" y="1571625"/>
          <p14:tracePt t="51319" x="523875" y="1571625"/>
          <p14:tracePt t="51335" x="433388" y="1571625"/>
          <p14:tracePt t="51337" x="419100" y="1571625"/>
          <p14:tracePt t="51352" x="409575" y="1571625"/>
          <p14:tracePt t="51446" x="409575" y="1576388"/>
          <p14:tracePt t="51505" x="409575" y="1581150"/>
          <p14:tracePt t="51515" x="433388" y="1619250"/>
          <p14:tracePt t="51526" x="495300" y="1700213"/>
          <p14:tracePt t="51536" x="552450" y="1762125"/>
          <p14:tracePt t="51552" x="671513" y="1881188"/>
          <p14:tracePt t="51569" x="738188" y="1919288"/>
          <p14:tracePt t="51572" x="757238" y="1933575"/>
          <p14:tracePt t="51585" x="781050" y="1943100"/>
          <p14:tracePt t="51602" x="871538" y="1962150"/>
          <p14:tracePt t="51619" x="914400" y="1971675"/>
          <p14:tracePt t="51635" x="1042988" y="1981200"/>
          <p14:tracePt t="51636" x="1143000" y="1990725"/>
          <p14:tracePt t="51652" x="1385888" y="1990725"/>
          <p14:tracePt t="51669" x="1719263" y="1990725"/>
          <p14:tracePt t="51686" x="1962150" y="1985963"/>
          <p14:tracePt t="51702" x="2190750" y="1985963"/>
          <p14:tracePt t="51719" x="2443163" y="1985963"/>
          <p14:tracePt t="51735" x="2619375" y="1985963"/>
          <p14:tracePt t="51752" x="2809875" y="1985963"/>
          <p14:tracePt t="51769" x="3000375" y="1985963"/>
          <p14:tracePt t="51786" x="3228975" y="1985963"/>
          <p14:tracePt t="51802" x="3652838" y="1966913"/>
          <p14:tracePt t="51819" x="3810000" y="1966913"/>
          <p14:tracePt t="51835" x="4329113" y="1966913"/>
          <p14:tracePt t="51852" x="4705350" y="1938338"/>
          <p14:tracePt t="51869" x="5076825" y="1928813"/>
          <p14:tracePt t="51870" x="5205413" y="1914525"/>
          <p14:tracePt t="51885" x="5395913" y="1914525"/>
          <p14:tracePt t="51902" x="5538788" y="1905000"/>
          <p14:tracePt t="51919" x="5576888" y="1900238"/>
          <p14:tracePt t="51935" x="5638800" y="1900238"/>
          <p14:tracePt t="51972" x="5638800" y="1895475"/>
          <p14:tracePt t="52249" x="0" y="0"/>
        </p14:tracePtLst>
        <p14:tracePtLst>
          <p14:tracePt t="63739" x="5724525" y="1504950"/>
          <p14:tracePt t="63869" x="5729288" y="1504950"/>
          <p14:tracePt t="63879" x="5753100" y="1500188"/>
          <p14:tracePt t="63889" x="5776913" y="1500188"/>
          <p14:tracePt t="63895" x="5815013" y="1500188"/>
          <p14:tracePt t="63907" x="5881688" y="1500188"/>
          <p14:tracePt t="63924" x="6010275" y="1500188"/>
          <p14:tracePt t="63940" x="6162675" y="1500188"/>
          <p14:tracePt t="63958" x="6462713" y="1504950"/>
          <p14:tracePt t="63974" x="6629400" y="1504950"/>
          <p14:tracePt t="63974" x="6705600" y="1504950"/>
          <p14:tracePt t="63990" x="6781800" y="1504950"/>
          <p14:tracePt t="64007" x="6910388" y="1504950"/>
          <p14:tracePt t="64024" x="7048500" y="1504950"/>
          <p14:tracePt t="64040" x="7453313" y="1514475"/>
          <p14:tracePt t="64057" x="7643813" y="1524000"/>
          <p14:tracePt t="64073" x="7743825" y="1524000"/>
          <p14:tracePt t="64090" x="8001000" y="1533525"/>
          <p14:tracePt t="64107" x="8101013" y="1533525"/>
          <p14:tracePt t="64124" x="8162925" y="1543050"/>
          <p14:tracePt t="64140" x="8191500" y="1547813"/>
          <p14:tracePt t="64157" x="8205788" y="1547813"/>
          <p14:tracePt t="64420" x="8196263" y="1547813"/>
          <p14:tracePt t="64425" x="8139113" y="1547813"/>
          <p14:tracePt t="64435" x="8024813" y="1543050"/>
          <p14:tracePt t="64445" x="7867650" y="1533525"/>
          <p14:tracePt t="64457" x="7581900" y="1533525"/>
          <p14:tracePt t="64474" x="5953125" y="1490663"/>
          <p14:tracePt t="64490" x="4919663" y="1471613"/>
          <p14:tracePt t="64507" x="3962400" y="1471613"/>
          <p14:tracePt t="64524" x="2828925" y="1490663"/>
          <p14:tracePt t="64540" x="2124075" y="1504950"/>
          <p14:tracePt t="64557" x="1624013" y="1519238"/>
          <p14:tracePt t="64574" x="1347788" y="1543050"/>
          <p14:tracePt t="64590" x="1204913" y="1552575"/>
          <p14:tracePt t="64607" x="1190625" y="1552575"/>
          <p14:tracePt t="64631" x="1190625" y="1557338"/>
          <p14:tracePt t="64641" x="1185863" y="1557338"/>
          <p14:tracePt t="64657" x="1162050" y="1562100"/>
          <p14:tracePt t="64674" x="1047750" y="1581150"/>
          <p14:tracePt t="64691" x="914400" y="1609725"/>
          <p14:tracePt t="64707" x="795338" y="1628775"/>
          <p14:tracePt t="64710" x="752475" y="1638300"/>
          <p14:tracePt t="64724" x="723900" y="1643063"/>
          <p14:tracePt t="64741" x="704850" y="1643063"/>
          <p14:tracePt t="64757" x="690563" y="1647825"/>
          <p14:tracePt t="64774" x="671513" y="1647825"/>
          <p14:tracePt t="65055" x="0" y="0"/>
        </p14:tracePtLst>
        <p14:tracePtLst>
          <p14:tracePt t="74633" x="3028950" y="3338513"/>
          <p14:tracePt t="74760" x="3038475" y="3338513"/>
          <p14:tracePt t="74769" x="3048000" y="3333750"/>
          <p14:tracePt t="74778" x="3076575" y="3333750"/>
          <p14:tracePt t="74795" x="3195638" y="3333750"/>
          <p14:tracePt t="74811" x="3362325" y="3333750"/>
          <p14:tracePt t="74828" x="3590925" y="3333750"/>
          <p14:tracePt t="74845" x="3852863" y="3319463"/>
          <p14:tracePt t="74861" x="4224338" y="3319463"/>
          <p14:tracePt t="74878" x="4548188" y="3319463"/>
          <p14:tracePt t="74894" x="4705350" y="3319463"/>
          <p14:tracePt t="74912" x="4805363" y="3319463"/>
          <p14:tracePt t="74929" x="4895850" y="3314700"/>
          <p14:tracePt t="74945" x="4976813" y="3314700"/>
          <p14:tracePt t="74961" x="5062538" y="3314700"/>
          <p14:tracePt t="74978" x="5091113" y="3314700"/>
          <p14:tracePt t="74980" x="5105400" y="3314700"/>
          <p14:tracePt t="74995" x="5138738" y="3314700"/>
          <p14:tracePt t="75011" x="5162550" y="3314700"/>
          <p14:tracePt t="75028" x="5167313" y="3314700"/>
          <p14:tracePt t="75123" x="5167313" y="3309938"/>
          <p14:tracePt t="75289" x="0" y="0"/>
        </p14:tracePtLst>
        <p14:tracePtLst>
          <p14:tracePt t="76713" x="3562350" y="3471863"/>
          <p14:tracePt t="76722" x="3557588" y="3471863"/>
          <p14:tracePt t="76738" x="3543300" y="3471863"/>
          <p14:tracePt t="76745" x="3533775" y="3462338"/>
          <p14:tracePt t="76762" x="3490913" y="3448050"/>
          <p14:tracePt t="76779" x="3386138" y="3433763"/>
          <p14:tracePt t="76781" x="3267075" y="3400425"/>
          <p14:tracePt t="76795" x="3190875" y="3390900"/>
          <p14:tracePt t="76812" x="3009900" y="3348038"/>
          <p14:tracePt t="76829" x="2828925" y="3319463"/>
          <p14:tracePt t="76845" x="2638425" y="3309938"/>
          <p14:tracePt t="76847" x="2571750" y="3309938"/>
          <p14:tracePt t="76862" x="2457450" y="3300413"/>
          <p14:tracePt t="76879" x="2338388" y="3300413"/>
          <p14:tracePt t="76895" x="2286000" y="3300413"/>
          <p14:tracePt t="76912" x="2119313" y="3314700"/>
          <p14:tracePt t="76929" x="2085975" y="3319463"/>
          <p14:tracePt t="76945" x="2071688" y="3319463"/>
          <p14:tracePt t="76974" x="2071688" y="3324225"/>
          <p14:tracePt t="77049" x="2081213" y="3333750"/>
          <p14:tracePt t="77059" x="2100263" y="3367088"/>
          <p14:tracePt t="77062" x="2133600" y="3400425"/>
          <p14:tracePt t="77079" x="2171700" y="3438525"/>
          <p14:tracePt t="77096" x="2214563" y="3471863"/>
          <p14:tracePt t="77112" x="2290763" y="3533775"/>
          <p14:tracePt t="77129" x="2414588" y="3619500"/>
          <p14:tracePt t="77145" x="2457450" y="3648075"/>
          <p14:tracePt t="77162" x="2500313" y="3667125"/>
          <p14:tracePt t="77179" x="2581275" y="3709988"/>
          <p14:tracePt t="77195" x="2652713" y="3724275"/>
          <p14:tracePt t="77212" x="2762250" y="3762375"/>
          <p14:tracePt t="77229" x="2857500" y="3771900"/>
          <p14:tracePt t="77245" x="2962275" y="3790950"/>
          <p14:tracePt t="77262" x="3067050" y="3800475"/>
          <p14:tracePt t="77279" x="3209925" y="3810000"/>
          <p14:tracePt t="77296" x="3338513" y="3819525"/>
          <p14:tracePt t="77312" x="3467100" y="3819525"/>
          <p14:tracePt t="77329" x="3657600" y="3829050"/>
          <p14:tracePt t="77346" x="3824288" y="3829050"/>
          <p14:tracePt t="77362" x="4067175" y="3829050"/>
          <p14:tracePt t="77379" x="4243388" y="3838575"/>
          <p14:tracePt t="77381" x="4319588" y="3838575"/>
          <p14:tracePt t="77396" x="4395788" y="3838575"/>
          <p14:tracePt t="77412" x="4552950" y="3848100"/>
          <p14:tracePt t="77429" x="4643438" y="3857625"/>
          <p14:tracePt t="77446" x="4776788" y="3876675"/>
          <p14:tracePt t="77448" x="4852988" y="3886200"/>
          <p14:tracePt t="77462" x="5057775" y="3895725"/>
          <p14:tracePt t="77479" x="5200650" y="3905250"/>
          <p14:tracePt t="77496" x="5257800" y="3905250"/>
          <p14:tracePt t="77512" x="5276850" y="3910013"/>
          <p14:tracePt t="77857" x="5281613" y="3910013"/>
          <p14:tracePt t="77867" x="5310188" y="3881438"/>
          <p14:tracePt t="77877" x="5324475" y="3848100"/>
          <p14:tracePt t="77881" x="5348288" y="3829050"/>
          <p14:tracePt t="77896" x="5362575" y="3795713"/>
          <p14:tracePt t="77913" x="5391150" y="3762375"/>
          <p14:tracePt t="77929" x="5410200" y="3719513"/>
          <p14:tracePt t="77946" x="5424488" y="3700463"/>
          <p14:tracePt t="78230" x="5424488" y="3686175"/>
          <p14:tracePt t="78239" x="5424488" y="3676650"/>
          <p14:tracePt t="78252" x="5424488" y="3662363"/>
          <p14:tracePt t="78263" x="5424488" y="3643313"/>
          <p14:tracePt t="78279" x="5424488" y="3600450"/>
          <p14:tracePt t="78297" x="5414963" y="3562350"/>
          <p14:tracePt t="78313" x="5414963" y="3543300"/>
          <p14:tracePt t="78329" x="5414963" y="3538538"/>
          <p14:tracePt t="78330" x="5414963" y="3533775"/>
          <p14:tracePt t="78335" x="5410200" y="3533775"/>
          <p14:tracePt t="78346" x="5410200" y="3529013"/>
          <p14:tracePt t="78421" x="5405438" y="3529013"/>
          <p14:tracePt t="78431" x="5395913" y="3514725"/>
          <p14:tracePt t="78441" x="5386388" y="3500438"/>
          <p14:tracePt t="78447" x="5372100" y="3495675"/>
          <p14:tracePt t="78463" x="5334000" y="3457575"/>
          <p14:tracePt t="78479" x="5324475" y="3448050"/>
          <p14:tracePt t="78496" x="5281613" y="3414713"/>
          <p14:tracePt t="78513" x="5267325" y="3400425"/>
          <p14:tracePt t="78529" x="5248275" y="3390900"/>
          <p14:tracePt t="78546" x="5224463" y="3381375"/>
          <p14:tracePt t="78563" x="5195888" y="3371850"/>
          <p14:tracePt t="78580" x="5153025" y="3357563"/>
          <p14:tracePt t="78596" x="5119688" y="3333750"/>
          <p14:tracePt t="78613" x="5053013" y="3319463"/>
          <p14:tracePt t="78630" x="5000625" y="3300413"/>
          <p14:tracePt t="78632" x="4981575" y="3300413"/>
          <p14:tracePt t="78646" x="4967288" y="3290888"/>
          <p14:tracePt t="78663" x="4900613" y="3286125"/>
          <p14:tracePt t="78679" x="4843463" y="3276600"/>
          <p14:tracePt t="78696" x="4786313" y="3267075"/>
          <p14:tracePt t="78698" x="4762500" y="3262313"/>
          <p14:tracePt t="78713" x="4743450" y="3262313"/>
          <p14:tracePt t="78729" x="4710113" y="3262313"/>
          <p14:tracePt t="78731" x="4705350" y="3262313"/>
          <p14:tracePt t="78746" x="4700588" y="3262313"/>
          <p14:tracePt t="78763" x="4691063" y="3262313"/>
          <p14:tracePt t="78779" x="4686300" y="3262313"/>
          <p14:tracePt t="78847" x="4676775" y="3262313"/>
          <p14:tracePt t="78877" x="4676775" y="3267075"/>
          <p14:tracePt t="78887" x="4672013" y="3267075"/>
          <p14:tracePt t="78890" x="4672013" y="3271838"/>
          <p14:tracePt t="78901" x="4667250" y="3286125"/>
          <p14:tracePt t="78913" x="4657725" y="3314700"/>
          <p14:tracePt t="78930" x="4638675" y="3348038"/>
          <p14:tracePt t="78931" x="4624388" y="3390900"/>
          <p14:tracePt t="78946" x="4614863" y="3419475"/>
          <p14:tracePt t="78963" x="4610100" y="3467100"/>
          <p14:tracePt t="78980" x="4610100" y="3519488"/>
          <p14:tracePt t="78996" x="4610100" y="3562350"/>
          <p14:tracePt t="79013" x="4610100" y="3567113"/>
          <p14:tracePt t="79030" x="4614863" y="3576638"/>
          <p14:tracePt t="79046" x="4624388" y="3590925"/>
          <p14:tracePt t="79063" x="4643438" y="3614738"/>
          <p14:tracePt t="79080" x="4652963" y="3624263"/>
          <p14:tracePt t="79096" x="4657725" y="3629025"/>
          <p14:tracePt t="79098" x="4662488" y="3638550"/>
          <p14:tracePt t="79113" x="4686300" y="3652838"/>
          <p14:tracePt t="79130" x="4719638" y="3676650"/>
          <p14:tracePt t="79146" x="4733925" y="3690938"/>
          <p14:tracePt t="79163" x="4767263" y="3700463"/>
          <p14:tracePt t="79180" x="4795838" y="3709988"/>
          <p14:tracePt t="79196" x="4843463" y="3714750"/>
          <p14:tracePt t="79213" x="4900613" y="3714750"/>
          <p14:tracePt t="79230" x="4962525" y="3714750"/>
          <p14:tracePt t="79246" x="5019675" y="3714750"/>
          <p14:tracePt t="79263" x="5086350" y="3695700"/>
          <p14:tracePt t="79280" x="5181600" y="3671888"/>
          <p14:tracePt t="79296" x="5219700" y="3657600"/>
          <p14:tracePt t="79314" x="5229225" y="3652838"/>
          <p14:tracePt t="79493" x="5224463" y="3652838"/>
          <p14:tracePt t="79497" x="5214938" y="3652838"/>
          <p14:tracePt t="79508" x="5210175" y="3652838"/>
          <p14:tracePt t="79514" x="5205413" y="3652838"/>
          <p14:tracePt t="79530" x="5195888" y="3652838"/>
          <p14:tracePt t="79547" x="5176838" y="3657600"/>
          <p14:tracePt t="79693" x="5205413" y="3657600"/>
          <p14:tracePt t="79703" x="5253038" y="3652838"/>
          <p14:tracePt t="79709" x="5319713" y="3643313"/>
          <p14:tracePt t="79719" x="5381625" y="3643313"/>
          <p14:tracePt t="79730" x="5448300" y="3643313"/>
          <p14:tracePt t="79747" x="5624513" y="3643313"/>
          <p14:tracePt t="79763" x="5753100" y="3643313"/>
          <p14:tracePt t="79766" x="5805488" y="3643313"/>
          <p14:tracePt t="79781" x="5857875" y="3643313"/>
          <p14:tracePt t="79797" x="5986463" y="3648075"/>
          <p14:tracePt t="79814" x="6048375" y="3648075"/>
          <p14:tracePt t="79830" x="6053138" y="3648075"/>
          <p14:tracePt t="80139" x="6072188" y="3657600"/>
          <p14:tracePt t="80148" x="6100763" y="3662363"/>
          <p14:tracePt t="80152" x="6162675" y="3662363"/>
          <p14:tracePt t="80163" x="6229350" y="3671888"/>
          <p14:tracePt t="80180" x="6396038" y="3690938"/>
          <p14:tracePt t="80197" x="6553200" y="3700463"/>
          <p14:tracePt t="80213" x="6629400" y="3700463"/>
          <p14:tracePt t="80214" x="6705600" y="3700463"/>
          <p14:tracePt t="80230" x="6786563" y="3700463"/>
          <p14:tracePt t="80247" x="6838950" y="3667125"/>
          <p14:tracePt t="80263" x="6867525" y="3595688"/>
          <p14:tracePt t="80280" x="6881813" y="3467100"/>
          <p14:tracePt t="80297" x="6867525" y="3371850"/>
          <p14:tracePt t="80313" x="6843713" y="3319463"/>
          <p14:tracePt t="80314" x="6838950" y="3300413"/>
          <p14:tracePt t="80330" x="6834188" y="3286125"/>
          <p14:tracePt t="80347" x="6819900" y="3271838"/>
          <p14:tracePt t="80363" x="6805613" y="3262313"/>
          <p14:tracePt t="80381" x="6738938" y="3219450"/>
          <p14:tracePt t="80397" x="6662738" y="3186113"/>
          <p14:tracePt t="80413" x="6619875" y="3167063"/>
          <p14:tracePt t="80430" x="6343650" y="3109913"/>
          <p14:tracePt t="80447" x="6143625" y="3086100"/>
          <p14:tracePt t="80463" x="5924550" y="3076575"/>
          <p14:tracePt t="80480" x="5734050" y="3076575"/>
          <p14:tracePt t="80497" x="5543550" y="3090863"/>
          <p14:tracePt t="80514" x="5467350" y="3124200"/>
          <p14:tracePt t="80516" x="5438775" y="3138488"/>
          <p14:tracePt t="80530" x="5424488" y="3148013"/>
          <p14:tracePt t="80547" x="5410200" y="3157538"/>
          <p14:tracePt t="80577" x="5410200" y="3167063"/>
          <p14:tracePt t="80749" x="5410200" y="3171825"/>
          <p14:tracePt t="80753" x="5443538" y="3214688"/>
          <p14:tracePt t="80764" x="5529263" y="3300413"/>
          <p14:tracePt t="80780" x="5734050" y="3471863"/>
          <p14:tracePt t="80797" x="5900738" y="3595688"/>
          <p14:tracePt t="80814" x="6076950" y="3700463"/>
          <p14:tracePt t="80830" x="6300788" y="3805238"/>
          <p14:tracePt t="80847" x="6638925" y="3914775"/>
          <p14:tracePt t="80849" x="6743700" y="3933825"/>
          <p14:tracePt t="80864" x="6834188" y="3957638"/>
          <p14:tracePt t="80880" x="7005638" y="3976688"/>
          <p14:tracePt t="80897" x="7191375" y="3976688"/>
          <p14:tracePt t="80914" x="7500938" y="3929063"/>
          <p14:tracePt t="80930" x="7686675" y="3857625"/>
          <p14:tracePt t="80947" x="7777163" y="3824288"/>
          <p14:tracePt t="80964" x="8010525" y="3719513"/>
          <p14:tracePt t="80980" x="8058150" y="3695700"/>
          <p14:tracePt t="80997" x="8072438" y="3690938"/>
          <p14:tracePt t="81425" x="8062913" y="3690938"/>
          <p14:tracePt t="81435" x="8058150" y="3690938"/>
          <p14:tracePt t="81445" x="8053388" y="3690938"/>
          <p14:tracePt t="81451" x="8043863" y="3690938"/>
          <p14:tracePt t="81464" x="8029575" y="3690938"/>
          <p14:tracePt t="81481" x="7953375" y="3709988"/>
          <p14:tracePt t="81497" x="7858125" y="3724275"/>
          <p14:tracePt t="81514" x="7734300" y="3752850"/>
          <p14:tracePt t="81531" x="7686675" y="3762375"/>
          <p14:tracePt t="81533" x="7681913" y="3762375"/>
          <p14:tracePt t="81548" x="7672388" y="3762375"/>
          <p14:tracePt t="81631" x="7672388" y="3757613"/>
          <p14:tracePt t="81633" x="7662863" y="3748088"/>
          <p14:tracePt t="81647" x="7648575" y="3724275"/>
          <p14:tracePt t="81664" x="7620000" y="3667125"/>
          <p14:tracePt t="81681" x="7596188" y="3605213"/>
          <p14:tracePt t="81697" x="7591425" y="3562350"/>
          <p14:tracePt t="81699" x="7591425" y="3548063"/>
          <p14:tracePt t="81714" x="7591425" y="3524250"/>
          <p14:tracePt t="81731" x="7591425" y="3509963"/>
          <p14:tracePt t="81747" x="7596188" y="3495675"/>
          <p14:tracePt t="81764" x="7605713" y="3490913"/>
          <p14:tracePt t="81768" x="7610475" y="3490913"/>
          <p14:tracePt t="81781" x="7610475" y="3486150"/>
          <p14:tracePt t="81797" x="7620000" y="3486150"/>
          <p14:tracePt t="81861" x="7624763" y="3486150"/>
          <p14:tracePt t="82229" x="7610475" y="3486150"/>
          <p14:tracePt t="82239" x="7529513" y="3490913"/>
          <p14:tracePt t="82248" x="7353300" y="3500438"/>
          <p14:tracePt t="82264" x="6424613" y="3500438"/>
          <p14:tracePt t="82281" x="5191125" y="3500438"/>
          <p14:tracePt t="82298" x="4205288" y="3538538"/>
          <p14:tracePt t="82315" x="3267075" y="3571875"/>
          <p14:tracePt t="82331" x="2490788" y="3590925"/>
          <p14:tracePt t="82334" x="1919288" y="3609975"/>
          <p14:tracePt t="82348" x="1685925" y="3609975"/>
          <p14:tracePt t="82365" x="1314450" y="3600450"/>
          <p14:tracePt t="82381" x="1109663" y="3600450"/>
          <p14:tracePt t="82398" x="1004888" y="3595688"/>
          <p14:tracePt t="82402" x="990600" y="3595688"/>
          <p14:tracePt t="82414" x="985838" y="3595688"/>
          <p14:tracePt t="82431" x="976313" y="3595688"/>
          <p14:tracePt t="82448" x="966788" y="3595688"/>
          <p14:tracePt t="82464" x="933450" y="3595688"/>
          <p14:tracePt t="82468" x="923925" y="3595688"/>
          <p14:tracePt t="82481" x="904875" y="3595688"/>
          <p14:tracePt t="82498" x="895350" y="3595688"/>
          <p14:tracePt t="82514" x="881063" y="3595688"/>
          <p14:tracePt t="82531" x="871538" y="3595688"/>
          <p14:tracePt t="82534" x="866775" y="3595688"/>
          <p14:tracePt t="82548" x="857250" y="3595688"/>
          <p14:tracePt t="82565" x="847725" y="3619500"/>
          <p14:tracePt t="82581" x="842963" y="3648075"/>
          <p14:tracePt t="82599" x="838200" y="3676650"/>
          <p14:tracePt t="82602" x="838200" y="3690938"/>
          <p14:tracePt t="82615" x="838200" y="3700463"/>
          <p14:tracePt t="82631" x="838200" y="3714750"/>
          <p14:tracePt t="82648" x="838200" y="3719513"/>
          <p14:tracePt t="82670" x="838200" y="3724275"/>
          <p14:tracePt t="82681" x="838200" y="3729038"/>
          <p14:tracePt t="82698" x="919163" y="3781425"/>
          <p14:tracePt t="82714" x="923925" y="3790950"/>
          <p14:tracePt t="82731" x="933450" y="3790950"/>
          <p14:tracePt t="82748" x="942975" y="3800475"/>
          <p14:tracePt t="82796" x="952500" y="3800475"/>
          <p14:tracePt t="82810" x="957263" y="3800475"/>
          <p14:tracePt t="82818" x="966788" y="3810000"/>
          <p14:tracePt t="82831" x="990600" y="3819525"/>
          <p14:tracePt t="82848" x="1052513" y="3838575"/>
          <p14:tracePt t="82865" x="1276350" y="3910013"/>
          <p14:tracePt t="82881" x="1333500" y="3929063"/>
          <p14:tracePt t="82898" x="1490663" y="3976688"/>
          <p14:tracePt t="82915" x="1638300" y="4005263"/>
          <p14:tracePt t="82931" x="1766888" y="4014788"/>
          <p14:tracePt t="82949" x="1857375" y="4024313"/>
          <p14:tracePt t="82964" x="1952625" y="4033838"/>
          <p14:tracePt t="82982" x="2043113" y="4033838"/>
          <p14:tracePt t="82998" x="2138363" y="4033838"/>
          <p14:tracePt t="83014" x="2214563" y="4033838"/>
          <p14:tracePt t="83031" x="2319338" y="4043363"/>
          <p14:tracePt t="83048" x="2495550" y="4043363"/>
          <p14:tracePt t="83065" x="2647950" y="4043363"/>
          <p14:tracePt t="83082" x="2800350" y="4043363"/>
          <p14:tracePt t="83098" x="2957513" y="4024313"/>
          <p14:tracePt t="83115" x="3138488" y="3976688"/>
          <p14:tracePt t="83131" x="3186113" y="3952875"/>
          <p14:tracePt t="83148" x="3209925" y="3933825"/>
          <p14:tracePt t="83165" x="3209925" y="3929063"/>
          <p14:tracePt t="83181" x="3209925" y="3924300"/>
          <p14:tracePt t="83198" x="3209925" y="3914775"/>
          <p14:tracePt t="83215" x="3209925" y="3895725"/>
          <p14:tracePt t="83216" x="3195638" y="3881438"/>
          <p14:tracePt t="83231" x="3195638" y="3871913"/>
          <p14:tracePt t="83248" x="3176588" y="3833813"/>
          <p14:tracePt t="83265" x="3148013" y="3790950"/>
          <p14:tracePt t="83281" x="3119438" y="3762375"/>
          <p14:tracePt t="83283" x="3095625" y="3748088"/>
          <p14:tracePt t="83298" x="3048000" y="3719513"/>
          <p14:tracePt t="83315" x="2933700" y="3671888"/>
          <p14:tracePt t="83331" x="2895600" y="3667125"/>
          <p14:tracePt t="83348" x="2771775" y="3648075"/>
          <p14:tracePt t="83365" x="2628900" y="3638550"/>
          <p14:tracePt t="83381" x="2476500" y="3648075"/>
          <p14:tracePt t="83398" x="2257425" y="3657600"/>
          <p14:tracePt t="83415" x="1890713" y="3705225"/>
          <p14:tracePt t="83431" x="1647825" y="3748088"/>
          <p14:tracePt t="83448" x="1476375" y="3776663"/>
          <p14:tracePt t="83465" x="1404938" y="3790950"/>
          <p14:tracePt t="83481" x="1381125" y="3790950"/>
          <p14:tracePt t="83532" x="1381125" y="3795713"/>
          <p14:tracePt t="83733" x="0" y="0"/>
        </p14:tracePtLst>
        <p14:tracePtLst>
          <p14:tracePt t="89574" x="1971675" y="4291013"/>
          <p14:tracePt t="89735" x="1981200" y="4300538"/>
          <p14:tracePt t="89745" x="2009775" y="4305300"/>
          <p14:tracePt t="89751" x="2076450" y="4314825"/>
          <p14:tracePt t="89768" x="2276475" y="4324350"/>
          <p14:tracePt t="89784" x="2543175" y="4324350"/>
          <p14:tracePt t="89801" x="2947988" y="4319588"/>
          <p14:tracePt t="89817" x="3348038" y="4319588"/>
          <p14:tracePt t="89834" x="3819525" y="4319588"/>
          <p14:tracePt t="89851" x="4514850" y="4319588"/>
          <p14:tracePt t="89854" x="4748213" y="4319588"/>
          <p14:tracePt t="89867" x="4957763" y="4319588"/>
          <p14:tracePt t="89884" x="5281613" y="4324350"/>
          <p14:tracePt t="89886" x="5395913" y="4333875"/>
          <p14:tracePt t="89900" x="5519738" y="4348163"/>
          <p14:tracePt t="89917" x="5605463" y="4352925"/>
          <p14:tracePt t="89934" x="5653088" y="4352925"/>
          <p14:tracePt t="89951" x="5686425" y="4362450"/>
          <p14:tracePt t="89952" x="5705475" y="4362450"/>
          <p14:tracePt t="89967" x="5710238" y="4362450"/>
          <p14:tracePt t="90039" x="5715000" y="4362450"/>
          <p14:tracePt t="90053" x="5719763" y="4362450"/>
          <p14:tracePt t="90483" x="5738813" y="4367213"/>
          <p14:tracePt t="90497" x="5829300" y="4367213"/>
          <p14:tracePt t="90503" x="5905500" y="4367213"/>
          <p14:tracePt t="90518" x="6010275" y="4367213"/>
          <p14:tracePt t="90535" x="6062663" y="4367213"/>
          <p14:tracePt t="90551" x="6138863" y="4367213"/>
          <p14:tracePt t="90553" x="6215063" y="4367213"/>
          <p14:tracePt t="90568" x="6334125" y="4376738"/>
          <p14:tracePt t="90584" x="6438900" y="4376738"/>
          <p14:tracePt t="90601" x="6491288" y="4376738"/>
          <p14:tracePt t="90618" x="6543675" y="4376738"/>
          <p14:tracePt t="90634" x="6553200" y="4376738"/>
          <p14:tracePt t="90651" x="6567488" y="4376738"/>
          <p14:tracePt t="90668" x="6581775" y="4376738"/>
          <p14:tracePt t="90684" x="6591300" y="4376738"/>
          <p14:tracePt t="90701" x="6600825" y="4376738"/>
          <p14:tracePt t="90999" x="6605588" y="4376738"/>
          <p14:tracePt t="91009" x="6629400" y="4376738"/>
          <p14:tracePt t="91019" x="6657975" y="4376738"/>
          <p14:tracePt t="91035" x="6715125" y="4362450"/>
          <p14:tracePt t="91051" x="6777038" y="4343400"/>
          <p14:tracePt t="91068" x="6819900" y="4333875"/>
          <p14:tracePt t="91085" x="6834188" y="4324350"/>
          <p14:tracePt t="91101" x="6848475" y="4324350"/>
          <p14:tracePt t="91118" x="6853238" y="4319588"/>
          <p14:tracePt t="91162" x="6853238" y="4314825"/>
          <p14:tracePt t="91222" x="6853238" y="4310063"/>
          <p14:tracePt t="91303" x="6843713" y="4310063"/>
          <p14:tracePt t="91313" x="6843713" y="4305300"/>
          <p14:tracePt t="91323" x="6834188" y="4276725"/>
          <p14:tracePt t="91334" x="6796088" y="4233863"/>
          <p14:tracePt t="91351" x="6753225" y="4143375"/>
          <p14:tracePt t="91368" x="6710363" y="4086225"/>
          <p14:tracePt t="91384" x="6691313" y="4067175"/>
          <p14:tracePt t="91401" x="6686550" y="4067175"/>
          <p14:tracePt t="91402" x="6672263" y="4062413"/>
          <p14:tracePt t="91418" x="6667500" y="4057650"/>
          <p14:tracePt t="91435" x="6643688" y="4043363"/>
          <p14:tracePt t="91451" x="6638925" y="4038600"/>
          <p14:tracePt t="91468" x="6615113" y="4029075"/>
          <p14:tracePt t="91485" x="6596063" y="4014788"/>
          <p14:tracePt t="91501" x="6581775" y="4010025"/>
          <p14:tracePt t="91518" x="6553200" y="3995738"/>
          <p14:tracePt t="91535" x="6529388" y="3986213"/>
          <p14:tracePt t="91552" x="6486525" y="3971925"/>
          <p14:tracePt t="91554" x="6472238" y="3971925"/>
          <p14:tracePt t="91568" x="6462713" y="3962400"/>
          <p14:tracePt t="91585" x="6438900" y="3962400"/>
          <p14:tracePt t="91601" x="6376988" y="3962400"/>
          <p14:tracePt t="91618" x="6291263" y="3962400"/>
          <p14:tracePt t="91635" x="6176963" y="3967163"/>
          <p14:tracePt t="91651" x="6072188" y="3976688"/>
          <p14:tracePt t="91668" x="6000750" y="3995738"/>
          <p14:tracePt t="91684" x="5915025" y="4014788"/>
          <p14:tracePt t="91701" x="5881688" y="4029075"/>
          <p14:tracePt t="91718" x="5848350" y="4038600"/>
          <p14:tracePt t="91735" x="5834063" y="4038600"/>
          <p14:tracePt t="91737" x="5829300" y="4043363"/>
          <p14:tracePt t="91787" x="5829300" y="4048125"/>
          <p14:tracePt t="91933" x="5838825" y="4052888"/>
          <p14:tracePt t="91937" x="5891213" y="4086225"/>
          <p14:tracePt t="91951" x="5995988" y="4152900"/>
          <p14:tracePt t="91968" x="6238875" y="4271963"/>
          <p14:tracePt t="91985" x="6543675" y="4386263"/>
          <p14:tracePt t="92002" x="6772275" y="4467225"/>
          <p14:tracePt t="92018" x="6867525" y="4505325"/>
          <p14:tracePt t="92035" x="6910388" y="4510088"/>
          <p14:tracePt t="92052" x="6981825" y="4519613"/>
          <p14:tracePt t="92054" x="6996113" y="4519613"/>
          <p14:tracePt t="92068" x="7010400" y="4519613"/>
          <p14:tracePt t="92085" x="7024688" y="4519613"/>
          <p14:tracePt t="92102" x="7038975" y="4519613"/>
          <p14:tracePt t="92118" x="7043738" y="4519613"/>
          <p14:tracePt t="92407" x="0" y="0"/>
        </p14:tracePtLst>
        <p14:tracePtLst>
          <p14:tracePt t="103606" x="461963" y="5157788"/>
          <p14:tracePt t="103784" x="476250" y="5157788"/>
          <p14:tracePt t="103793" x="504825" y="5157788"/>
          <p14:tracePt t="103804" x="552450" y="5162550"/>
          <p14:tracePt t="103807" x="595313" y="5172075"/>
          <p14:tracePt t="103823" x="747713" y="5181600"/>
          <p14:tracePt t="103840" x="838200" y="5191125"/>
          <p14:tracePt t="103856" x="1076325" y="5191125"/>
          <p14:tracePt t="103873" x="1466850" y="5191125"/>
          <p14:tracePt t="103889" x="1762125" y="5200650"/>
          <p14:tracePt t="103906" x="1890713" y="5200650"/>
          <p14:tracePt t="103923" x="1928813" y="5200650"/>
          <p14:tracePt t="103940" x="2043113" y="5200650"/>
          <p14:tracePt t="103956" x="2057400" y="5200650"/>
          <p14:tracePt t="103973" x="2057400" y="5205413"/>
          <p14:tracePt t="104105" x="2052638" y="5205413"/>
          <p14:tracePt t="104111" x="2047875" y="5205413"/>
          <p14:tracePt t="104123" x="2033588" y="5205413"/>
          <p14:tracePt t="104140" x="1995488" y="5205413"/>
          <p14:tracePt t="104156" x="1885950" y="5195888"/>
          <p14:tracePt t="104173" x="1781175" y="5167313"/>
          <p14:tracePt t="104190" x="1581150" y="5129213"/>
          <p14:tracePt t="104206" x="1385888" y="5086350"/>
          <p14:tracePt t="104223" x="1219200" y="5076825"/>
          <p14:tracePt t="104240" x="1157288" y="5067300"/>
          <p14:tracePt t="104242" x="1090613" y="5057775"/>
          <p14:tracePt t="104256" x="985838" y="5053013"/>
          <p14:tracePt t="104273" x="890588" y="5043488"/>
          <p14:tracePt t="104290" x="871538" y="5033963"/>
          <p14:tracePt t="104306" x="866775" y="5033963"/>
          <p14:tracePt t="104308" x="862013" y="5033963"/>
          <p14:tracePt t="104651" x="876300" y="5033963"/>
          <p14:tracePt t="104662" x="933450" y="5048250"/>
          <p14:tracePt t="104667" x="1014413" y="5048250"/>
          <p14:tracePt t="104678" x="1100138" y="5057775"/>
          <p14:tracePt t="104690" x="1400175" y="5081588"/>
          <p14:tracePt t="104707" x="1643063" y="5100638"/>
          <p14:tracePt t="104723" x="1743075" y="5100638"/>
          <p14:tracePt t="104740" x="1995488" y="5110163"/>
          <p14:tracePt t="104757" x="2162175" y="5110163"/>
          <p14:tracePt t="104773" x="2266950" y="5110163"/>
          <p14:tracePt t="104790" x="2357438" y="5110163"/>
          <p14:tracePt t="104807" x="2495550" y="5110163"/>
          <p14:tracePt t="104823" x="2614613" y="5110163"/>
          <p14:tracePt t="104840" x="2743200" y="5110163"/>
          <p14:tracePt t="104858" x="2886075" y="5110163"/>
          <p14:tracePt t="104873" x="3071813" y="5110163"/>
          <p14:tracePt t="104890" x="3214688" y="5110163"/>
          <p14:tracePt t="104907" x="3328988" y="5110163"/>
          <p14:tracePt t="104924" x="3486150" y="5110163"/>
          <p14:tracePt t="104940" x="3538538" y="5110163"/>
          <p14:tracePt t="104957" x="3548063" y="5110163"/>
          <p14:tracePt t="104973" x="3562350" y="5110163"/>
          <p14:tracePt t="105733" x="3567113" y="5110163"/>
          <p14:tracePt t="105743" x="3576638" y="5110163"/>
          <p14:tracePt t="105748" x="3595688" y="5110163"/>
          <p14:tracePt t="105758" x="3619500" y="5110163"/>
          <p14:tracePt t="105774" x="3657600" y="5110163"/>
          <p14:tracePt t="105790" x="3700463" y="5100638"/>
          <p14:tracePt t="105807" x="3729038" y="5100638"/>
          <p14:tracePt t="105824" x="3829050" y="5095875"/>
          <p14:tracePt t="105840" x="3867150" y="5095875"/>
          <p14:tracePt t="105857" x="3900488" y="5095875"/>
          <p14:tracePt t="105874" x="3933825" y="5095875"/>
          <p14:tracePt t="105890" x="3967163" y="5095875"/>
          <p14:tracePt t="105907" x="4005263" y="5095875"/>
          <p14:tracePt t="105924" x="4081463" y="5095875"/>
          <p14:tracePt t="105940" x="4129088" y="5095875"/>
          <p14:tracePt t="105957" x="4186238" y="5095875"/>
          <p14:tracePt t="105960" x="4210050" y="5095875"/>
          <p14:tracePt t="105974" x="4257675" y="5095875"/>
          <p14:tracePt t="105990" x="4281488" y="5095875"/>
          <p14:tracePt t="106007" x="4295775" y="5095875"/>
          <p14:tracePt t="106024" x="4314825" y="5095875"/>
          <p14:tracePt t="106041" x="4357688" y="5095875"/>
          <p14:tracePt t="106057" x="4414838" y="5095875"/>
          <p14:tracePt t="106074" x="4543425" y="5095875"/>
          <p14:tracePt t="106090" x="4643438" y="5095875"/>
          <p14:tracePt t="106107" x="4724400" y="5095875"/>
          <p14:tracePt t="106124" x="4781550" y="5095875"/>
          <p14:tracePt t="106141" x="4848225" y="5095875"/>
          <p14:tracePt t="106157" x="4881563" y="5095875"/>
          <p14:tracePt t="106174" x="4905375" y="5095875"/>
          <p14:tracePt t="106191" x="4924425" y="5095875"/>
          <p14:tracePt t="106208" x="4938713" y="5095875"/>
          <p14:tracePt t="106224" x="4957763" y="5095875"/>
          <p14:tracePt t="106226" x="4967288" y="5095875"/>
          <p14:tracePt t="106241" x="4986338" y="5095875"/>
          <p14:tracePt t="106257" x="5010150" y="5095875"/>
          <p14:tracePt t="106274" x="5024438" y="5095875"/>
          <p14:tracePt t="106290" x="5072063" y="5095875"/>
          <p14:tracePt t="106307" x="5162550" y="5095875"/>
          <p14:tracePt t="106324" x="5200650" y="5095875"/>
          <p14:tracePt t="106340" x="5257800" y="5095875"/>
          <p14:tracePt t="106357" x="5295900" y="5095875"/>
          <p14:tracePt t="106359" x="5314950" y="5095875"/>
          <p14:tracePt t="106374" x="5357813" y="5105400"/>
          <p14:tracePt t="106391" x="5405438" y="5105400"/>
          <p14:tracePt t="106408" x="5448300" y="5105400"/>
          <p14:tracePt t="106424" x="5505450" y="5110163"/>
          <p14:tracePt t="106442" x="5567363" y="5110163"/>
          <p14:tracePt t="106457" x="5586413" y="5110163"/>
          <p14:tracePt t="106474" x="5619750" y="5110163"/>
          <p14:tracePt t="106491" x="5657850" y="5110163"/>
          <p14:tracePt t="106507" x="5715000" y="5110163"/>
          <p14:tracePt t="106508" x="5729288" y="5110163"/>
          <p14:tracePt t="106524" x="5748338" y="5110163"/>
          <p14:tracePt t="106863" x="0" y="0"/>
        </p14:tracePtLst>
        <p14:tracePtLst>
          <p14:tracePt t="107972" x="6153150" y="5100638"/>
          <p14:tracePt t="108028" x="6157913" y="5100638"/>
          <p14:tracePt t="108038" x="6172200" y="5100638"/>
          <p14:tracePt t="108043" x="6191250" y="5100638"/>
          <p14:tracePt t="108058" x="6267450" y="5100638"/>
          <p14:tracePt t="108075" x="6381750" y="5100638"/>
          <p14:tracePt t="108093" x="6562725" y="5100638"/>
          <p14:tracePt t="108108" x="6643688" y="5100638"/>
          <p14:tracePt t="108125" x="6743700" y="5100638"/>
          <p14:tracePt t="108141" x="6834188" y="5100638"/>
          <p14:tracePt t="108158" x="6900863" y="5100638"/>
          <p14:tracePt t="108175" x="6981825" y="5091113"/>
          <p14:tracePt t="108192" x="7043738" y="5086350"/>
          <p14:tracePt t="108208" x="7067550" y="5072063"/>
          <p14:tracePt t="108225" x="7086600" y="5053013"/>
          <p14:tracePt t="108241" x="7129463" y="4976813"/>
          <p14:tracePt t="108258" x="7158038" y="4929188"/>
          <p14:tracePt t="108275" x="7162800" y="4924425"/>
          <p14:tracePt t="108291" x="7162800" y="4905375"/>
          <p14:tracePt t="108308" x="7162800" y="4891088"/>
          <p14:tracePt t="108325" x="7138988" y="4838700"/>
          <p14:tracePt t="108342" x="7100888" y="4786313"/>
          <p14:tracePt t="108358" x="7029450" y="4705350"/>
          <p14:tracePt t="108360" x="6996113" y="4681538"/>
          <p14:tracePt t="108375" x="6977063" y="4667250"/>
          <p14:tracePt t="108391" x="6877050" y="4624388"/>
          <p14:tracePt t="108395" x="6810375" y="4605338"/>
          <p14:tracePt t="108409" x="6662738" y="4557713"/>
          <p14:tracePt t="108425" x="6367463" y="4524375"/>
          <p14:tracePt t="108442" x="6191250" y="4514850"/>
          <p14:tracePt t="108458" x="6124575" y="4514850"/>
          <p14:tracePt t="108460" x="6024563" y="4519613"/>
          <p14:tracePt t="108475" x="5972175" y="4519613"/>
          <p14:tracePt t="108492" x="5881688" y="4543425"/>
          <p14:tracePt t="108508" x="5838825" y="4557713"/>
          <p14:tracePt t="108525" x="5824538" y="4562475"/>
          <p14:tracePt t="108598" x="5824538" y="4567238"/>
          <p14:tracePt t="108607" x="5834063" y="4619625"/>
          <p14:tracePt t="108614" x="5895975" y="4705350"/>
          <p14:tracePt t="108625" x="5948363" y="4772025"/>
          <p14:tracePt t="108642" x="6000750" y="4876800"/>
          <p14:tracePt t="108658" x="6062663" y="4943475"/>
          <p14:tracePt t="108675" x="6086475" y="4962525"/>
          <p14:tracePt t="108692" x="6115050" y="4967288"/>
          <p14:tracePt t="108708" x="6143625" y="4967288"/>
          <p14:tracePt t="108726" x="6205538" y="4967288"/>
          <p14:tracePt t="108728" x="6234113" y="4957763"/>
          <p14:tracePt t="108742" x="6300788" y="4948238"/>
          <p14:tracePt t="108758" x="6405563" y="4933950"/>
          <p14:tracePt t="108775" x="6491288" y="4914900"/>
          <p14:tracePt t="108792" x="6548438" y="4910138"/>
          <p14:tracePt t="108808" x="6581775" y="4900613"/>
          <p14:tracePt t="109005" x="0" y="0"/>
        </p14:tracePtLst>
        <p14:tracePtLst>
          <p14:tracePt t="112529" x="3786188" y="5395913"/>
          <p14:tracePt t="112719" x="3800475" y="5400675"/>
          <p14:tracePt t="112729" x="3805238" y="5405438"/>
          <p14:tracePt t="112735" x="3814763" y="5405438"/>
          <p14:tracePt t="112744" x="3819525" y="5410200"/>
          <p14:tracePt t="112760" x="3833813" y="5414963"/>
          <p14:tracePt t="112777" x="3838575" y="5414963"/>
          <p14:tracePt t="112793" x="3852863" y="5424488"/>
          <p14:tracePt t="112810" x="3895725" y="5443538"/>
          <p14:tracePt t="112826" x="3910013" y="5448300"/>
          <p14:tracePt t="112843" x="3914775" y="5453063"/>
          <p14:tracePt t="112860" x="3967163" y="5462588"/>
          <p14:tracePt t="112876" x="3990975" y="5472113"/>
          <p14:tracePt t="112893" x="4024313" y="5481638"/>
          <p14:tracePt t="112910" x="4057650" y="5486400"/>
          <p14:tracePt t="112927" x="4081463" y="5486400"/>
          <p14:tracePt t="112943" x="4114800" y="5495925"/>
          <p14:tracePt t="112960" x="4210050" y="5500688"/>
          <p14:tracePt t="112976" x="4276725" y="5510213"/>
          <p14:tracePt t="112993" x="4357688" y="5514975"/>
          <p14:tracePt t="113010" x="4457700" y="5514975"/>
          <p14:tracePt t="113027" x="4557713" y="5524500"/>
          <p14:tracePt t="113043" x="4576763" y="5524500"/>
          <p14:tracePt t="113060" x="4610100" y="5524500"/>
          <p14:tracePt t="113062" x="4624388" y="5524500"/>
          <p14:tracePt t="113077" x="4633913" y="5524500"/>
          <p14:tracePt t="113078" x="4638675" y="5524500"/>
          <p14:tracePt t="113093" x="4662488" y="5524500"/>
          <p14:tracePt t="113110" x="4714875" y="5524500"/>
          <p14:tracePt t="113127" x="4752975" y="5524500"/>
          <p14:tracePt t="113144" x="4838700" y="5534025"/>
          <p14:tracePt t="113160" x="4905375" y="5534025"/>
          <p14:tracePt t="113177" x="4953000" y="5538788"/>
          <p14:tracePt t="113193" x="5010150" y="5538788"/>
          <p14:tracePt t="113210" x="5119688" y="5538788"/>
          <p14:tracePt t="113227" x="5272088" y="5538788"/>
          <p14:tracePt t="113243" x="5391150" y="5538788"/>
          <p14:tracePt t="113260" x="5505450" y="5538788"/>
          <p14:tracePt t="113277" x="5619750" y="5538788"/>
          <p14:tracePt t="113293" x="5691188" y="5534025"/>
          <p14:tracePt t="113310" x="5753100" y="5534025"/>
          <p14:tracePt t="113327" x="5767388" y="5529263"/>
          <p14:tracePt t="113343" x="5795963" y="5529263"/>
          <p14:tracePt t="113360" x="5815013" y="5529263"/>
          <p14:tracePt t="113377" x="5824538" y="5524500"/>
          <p14:tracePt t="113394" x="5829300" y="5524500"/>
          <p14:tracePt t="113410" x="5829300" y="5519738"/>
          <p14:tracePt t="113447" x="5834063" y="5519738"/>
          <p14:tracePt t="113458" x="5843588" y="5514975"/>
          <p14:tracePt t="113473" x="5848350" y="5514975"/>
          <p14:tracePt t="113483" x="5848350" y="5505450"/>
          <p14:tracePt t="113494" x="5853113" y="5505450"/>
          <p14:tracePt t="113510" x="5862638" y="5495925"/>
          <p14:tracePt t="113512" x="5867400" y="5491163"/>
          <p14:tracePt t="113527" x="5895975" y="5457825"/>
          <p14:tracePt t="113544" x="5905500" y="5434013"/>
          <p14:tracePt t="113560" x="5919788" y="5419725"/>
          <p14:tracePt t="113577" x="5934075" y="5391150"/>
          <p14:tracePt t="113580" x="5938838" y="5386388"/>
          <p14:tracePt t="113593" x="5938838" y="5381625"/>
          <p14:tracePt t="113610" x="5943600" y="5372100"/>
          <p14:tracePt t="113627" x="5943600" y="5367338"/>
          <p14:tracePt t="113644" x="5948363" y="5357813"/>
          <p14:tracePt t="113660" x="5948363" y="5348288"/>
          <p14:tracePt t="113677" x="5948363" y="5343525"/>
          <p14:tracePt t="113694" x="5948363" y="5338763"/>
          <p14:tracePt t="113755" x="5948363" y="5334000"/>
          <p14:tracePt t="113771" x="5938838" y="5319713"/>
          <p14:tracePt t="113781" x="5924550" y="5310188"/>
          <p14:tracePt t="113785" x="5919788" y="5295900"/>
          <p14:tracePt t="113795" x="5905500" y="5281613"/>
          <p14:tracePt t="113810" x="5857875" y="5253038"/>
          <p14:tracePt t="113827" x="5834063" y="5233988"/>
          <p14:tracePt t="113844" x="5805488" y="5214938"/>
          <p14:tracePt t="113860" x="5757863" y="5191125"/>
          <p14:tracePt t="113878" x="5691188" y="5157788"/>
          <p14:tracePt t="113894" x="5619750" y="5143500"/>
          <p14:tracePt t="113910" x="5548313" y="5124450"/>
          <p14:tracePt t="113927" x="5457825" y="5110163"/>
          <p14:tracePt t="113944" x="5391150" y="5100638"/>
          <p14:tracePt t="113946" x="5353050" y="5100638"/>
          <p14:tracePt t="113960" x="5272088" y="5091113"/>
          <p14:tracePt t="113977" x="5195888" y="5091113"/>
          <p14:tracePt t="113980" x="5157788" y="5091113"/>
          <p14:tracePt t="113994" x="5119688" y="5091113"/>
          <p14:tracePt t="114010" x="5038725" y="5086350"/>
          <p14:tracePt t="114014" x="4995863" y="5086350"/>
          <p14:tracePt t="114027" x="4905375" y="5086350"/>
          <p14:tracePt t="114044" x="4838700" y="5086350"/>
          <p14:tracePt t="114060" x="4800600" y="5086350"/>
          <p14:tracePt t="114077" x="4667250" y="5095875"/>
          <p14:tracePt t="114094" x="4610100" y="5105400"/>
          <p14:tracePt t="114110" x="4562475" y="5105400"/>
          <p14:tracePt t="114128" x="4519613" y="5110163"/>
          <p14:tracePt t="114145" x="4467225" y="5119688"/>
          <p14:tracePt t="114161" x="4419600" y="5124450"/>
          <p14:tracePt t="114177" x="4362450" y="5124450"/>
          <p14:tracePt t="114194" x="4267200" y="5133975"/>
          <p14:tracePt t="114211" x="4243388" y="5133975"/>
          <p14:tracePt t="114227" x="4205288" y="5138738"/>
          <p14:tracePt t="114244" x="4152900" y="5148263"/>
          <p14:tracePt t="114247" x="4114800" y="5148263"/>
          <p14:tracePt t="114260" x="4071938" y="5153025"/>
          <p14:tracePt t="114277" x="4043363" y="5153025"/>
          <p14:tracePt t="114294" x="4029075" y="5153025"/>
          <p14:tracePt t="114311" x="4005263" y="5157788"/>
          <p14:tracePt t="114328" x="3981450" y="5157788"/>
          <p14:tracePt t="114344" x="3967163" y="5167313"/>
          <p14:tracePt t="114362" x="3948113" y="5167313"/>
          <p14:tracePt t="114377" x="3943350" y="5167313"/>
          <p14:tracePt t="114394" x="3933825" y="5167313"/>
          <p14:tracePt t="114398" x="3933825" y="5172075"/>
          <p14:tracePt t="114411" x="3929063" y="5172075"/>
          <p14:tracePt t="114428" x="3900488" y="5176838"/>
          <p14:tracePt t="114444" x="3886200" y="5176838"/>
          <p14:tracePt t="114461" x="3862388" y="5181600"/>
          <p14:tracePt t="114462" x="3857625" y="5181600"/>
          <p14:tracePt t="114477" x="3843338" y="5181600"/>
          <p14:tracePt t="114494" x="3814763" y="5195888"/>
          <p14:tracePt t="114511" x="3795713" y="5195888"/>
          <p14:tracePt t="114527" x="3790950" y="5195888"/>
          <p14:tracePt t="114531" x="3786188" y="5200650"/>
          <p14:tracePt t="114554" x="3781425" y="5200650"/>
          <p14:tracePt t="114585" x="3776663" y="5200650"/>
          <p14:tracePt t="114655" x="3771900" y="5200650"/>
          <p14:tracePt t="114661" x="3767138" y="5205413"/>
          <p14:tracePt t="114669" x="3757613" y="5205413"/>
          <p14:tracePt t="114686" x="3752850" y="5205413"/>
          <p14:tracePt t="114699" x="3752850" y="5210175"/>
          <p14:tracePt t="114711" x="3748088" y="5210175"/>
          <p14:tracePt t="114727" x="3743325" y="5210175"/>
          <p14:tracePt t="115325" x="3738563" y="5214938"/>
          <p14:tracePt t="115335" x="3733800" y="5233988"/>
          <p14:tracePt t="115344" x="3719513" y="5257800"/>
          <p14:tracePt t="115361" x="3695700" y="5314950"/>
          <p14:tracePt t="115378" x="3681413" y="5343525"/>
          <p14:tracePt t="115395" x="3676650" y="5348288"/>
          <p14:tracePt t="115441" x="3676650" y="5353050"/>
          <p14:tracePt t="115452" x="3676650" y="5357813"/>
          <p14:tracePt t="115457" x="3676650" y="5376863"/>
          <p14:tracePt t="115466" x="3676650" y="5381625"/>
          <p14:tracePt t="115477" x="3676650" y="5386388"/>
          <p14:tracePt t="115494" x="3676650" y="5395913"/>
          <p14:tracePt t="115511" x="3676650" y="5400675"/>
          <p14:tracePt t="115542" x="3676650" y="5405438"/>
          <p14:tracePt t="115547" x="3676650" y="5414963"/>
          <p14:tracePt t="115561" x="3676650" y="5429250"/>
          <p14:tracePt t="115578" x="3676650" y="5438775"/>
          <p14:tracePt t="115594" x="3676650" y="5443538"/>
          <p14:tracePt t="115735" x="3681413" y="5443538"/>
          <p14:tracePt t="115739" x="3700463" y="5453063"/>
          <p14:tracePt t="115750" x="3719513" y="5457825"/>
          <p14:tracePt t="115761" x="3733800" y="5462588"/>
          <p14:tracePt t="115778" x="3762375" y="5472113"/>
          <p14:tracePt t="115795" x="3767138" y="5472113"/>
          <p14:tracePt t="116238" x="0" y="0"/>
        </p14:tracePtLst>
        <p14:tracePtLst>
          <p14:tracePt t="118550" x="6648450" y="5434013"/>
          <p14:tracePt t="118639" x="6653213" y="5434013"/>
          <p14:tracePt t="118645" x="6677025" y="5443538"/>
          <p14:tracePt t="118655" x="6705600" y="5448300"/>
          <p14:tracePt t="118665" x="6772275" y="5457825"/>
          <p14:tracePt t="118679" x="6953250" y="5500688"/>
          <p14:tracePt t="118696" x="7134225" y="5500688"/>
          <p14:tracePt t="118712" x="7262813" y="5500688"/>
          <p14:tracePt t="118729" x="7377113" y="5500688"/>
          <p14:tracePt t="118746" x="7448550" y="5495925"/>
          <p14:tracePt t="118762" x="7486650" y="5495925"/>
          <p14:tracePt t="118779" x="7519988" y="5495925"/>
          <p14:tracePt t="118796" x="7558088" y="5491163"/>
          <p14:tracePt t="118812" x="7610475" y="5491163"/>
          <p14:tracePt t="118829" x="7700963" y="5481638"/>
          <p14:tracePt t="118830" x="7753350" y="5481638"/>
          <p14:tracePt t="118846" x="7843838" y="5481638"/>
          <p14:tracePt t="118863" x="7896225" y="5481638"/>
          <p14:tracePt t="118879" x="7943850" y="5481638"/>
          <p14:tracePt t="118896" x="7948613" y="5481638"/>
          <p14:tracePt t="118931" x="7948613" y="5472113"/>
          <p14:tracePt t="118958" x="7948613" y="5467350"/>
          <p14:tracePt t="118987" x="7943850" y="5462588"/>
          <p14:tracePt t="118997" x="7924800" y="5443538"/>
          <p14:tracePt t="119003" x="7896225" y="5410200"/>
          <p14:tracePt t="119014" x="7877175" y="5391150"/>
          <p14:tracePt t="119029" x="7848600" y="5348288"/>
          <p14:tracePt t="119046" x="7772400" y="5272088"/>
          <p14:tracePt t="119062" x="7715250" y="5224463"/>
          <p14:tracePt t="119079" x="7662863" y="5195888"/>
          <p14:tracePt t="119096" x="7600950" y="5153025"/>
          <p14:tracePt t="119098" x="7581900" y="5153025"/>
          <p14:tracePt t="119113" x="7562850" y="5153025"/>
          <p14:tracePt t="119129" x="7529513" y="5148263"/>
          <p14:tracePt t="119147" x="7486650" y="5148263"/>
          <p14:tracePt t="119162" x="7410450" y="5148263"/>
          <p14:tracePt t="119180" x="7267575" y="5148263"/>
          <p14:tracePt t="119196" x="7167563" y="5148263"/>
          <p14:tracePt t="119213" x="7062788" y="5153025"/>
          <p14:tracePt t="119214" x="7019925" y="5162550"/>
          <p14:tracePt t="119229" x="6915150" y="5167313"/>
          <p14:tracePt t="119246" x="6886575" y="5176838"/>
          <p14:tracePt t="119263" x="6829425" y="5176838"/>
          <p14:tracePt t="119279" x="6748463" y="5191125"/>
          <p14:tracePt t="119296" x="6677025" y="5200650"/>
          <p14:tracePt t="119312" x="6634163" y="5214938"/>
          <p14:tracePt t="119329" x="6619875" y="5219700"/>
          <p14:tracePt t="119346" x="6548438" y="5243513"/>
          <p14:tracePt t="119363" x="6505575" y="5253038"/>
          <p14:tracePt t="119379" x="6457950" y="5286375"/>
          <p14:tracePt t="119396" x="6391275" y="5324475"/>
          <p14:tracePt t="119413" x="6348413" y="5348288"/>
          <p14:tracePt t="119429" x="6310313" y="5367338"/>
          <p14:tracePt t="119446" x="6291263" y="5376863"/>
          <p14:tracePt t="119462" x="6291263" y="5386388"/>
          <p14:tracePt t="119583" x="6291263" y="5391150"/>
          <p14:tracePt t="119586" x="6310313" y="5414963"/>
          <p14:tracePt t="119597" x="6343650" y="5434013"/>
          <p14:tracePt t="119613" x="6362700" y="5453063"/>
          <p14:tracePt t="119629" x="6372225" y="5457825"/>
          <p14:tracePt t="119689" x="6376988" y="5457825"/>
          <p14:tracePt t="119733" x="6386513" y="5457825"/>
          <p14:tracePt t="121928" x="6400800" y="5457825"/>
          <p14:tracePt t="121933" x="6462713" y="5457825"/>
          <p14:tracePt t="121947" x="6572250" y="5457825"/>
          <p14:tracePt t="121964" x="6753225" y="5457825"/>
          <p14:tracePt t="121980" x="6905625" y="5467350"/>
          <p14:tracePt t="121997" x="6972300" y="5467350"/>
          <p14:tracePt t="122014" x="6986588" y="5467350"/>
          <p14:tracePt t="122161" x="6991350" y="5467350"/>
          <p14:tracePt t="122171" x="7000875" y="5462588"/>
          <p14:tracePt t="122181" x="7015163" y="5453063"/>
          <p14:tracePt t="122197" x="7067550" y="5438775"/>
          <p14:tracePt t="122214" x="7148513" y="5424488"/>
          <p14:tracePt t="122230" x="7200900" y="5410200"/>
          <p14:tracePt t="122247" x="7219950" y="5400675"/>
          <p14:tracePt t="122284" x="7219950" y="5395913"/>
          <p14:tracePt t="122334" x="7215188" y="5395913"/>
          <p14:tracePt t="122343" x="7205663" y="5395913"/>
          <p14:tracePt t="122353" x="7200900" y="5395913"/>
          <p14:tracePt t="122364" x="7191375" y="5395913"/>
          <p14:tracePt t="122380" x="7167563" y="5395913"/>
          <p14:tracePt t="122397" x="6977063" y="5338763"/>
          <p14:tracePt t="122414" x="6886575" y="5319713"/>
          <p14:tracePt t="122431" x="6715125" y="5267325"/>
          <p14:tracePt t="122447" x="6510338" y="5229225"/>
          <p14:tracePt t="122464" x="6191250" y="5186363"/>
          <p14:tracePt t="122480" x="6110288" y="5186363"/>
          <p14:tracePt t="122497" x="6043613" y="5176838"/>
          <p14:tracePt t="122514" x="5929313" y="5176838"/>
          <p14:tracePt t="122531" x="5853113" y="5176838"/>
          <p14:tracePt t="122547" x="5772150" y="5176838"/>
          <p14:tracePt t="122550" x="5743575" y="5176838"/>
          <p14:tracePt t="122564" x="5662613" y="5181600"/>
          <p14:tracePt t="122580" x="5538788" y="5181600"/>
          <p14:tracePt t="122582" x="5462588" y="5181600"/>
          <p14:tracePt t="122597" x="5395913" y="5181600"/>
          <p14:tracePt t="122614" x="5219700" y="5181600"/>
          <p14:tracePt t="122631" x="4991100" y="5191125"/>
          <p14:tracePt t="122647" x="4838700" y="5191125"/>
          <p14:tracePt t="122649" x="4762500" y="5191125"/>
          <p14:tracePt t="122664" x="4657725" y="5191125"/>
          <p14:tracePt t="122680" x="4595813" y="5191125"/>
          <p14:tracePt t="122697" x="4514850" y="5191125"/>
          <p14:tracePt t="122714" x="4429125" y="5191125"/>
          <p14:tracePt t="122731" x="4343400" y="5200650"/>
          <p14:tracePt t="122747" x="4286250" y="5210175"/>
          <p14:tracePt t="122764" x="4233863" y="5224463"/>
          <p14:tracePt t="122781" x="4176713" y="5238750"/>
          <p14:tracePt t="122797" x="4143375" y="5243513"/>
          <p14:tracePt t="122814" x="4124325" y="5248275"/>
          <p14:tracePt t="122831" x="4105275" y="5257800"/>
          <p14:tracePt t="122847" x="4067175" y="5267325"/>
          <p14:tracePt t="122850" x="4052888" y="5267325"/>
          <p14:tracePt t="122864" x="4033838" y="5276850"/>
          <p14:tracePt t="122880" x="4010025" y="5281613"/>
          <p14:tracePt t="122897" x="3995738" y="5281613"/>
          <p14:tracePt t="123109" x="4014788" y="5295900"/>
          <p14:tracePt t="123119" x="4067175" y="5319713"/>
          <p14:tracePt t="123123" x="4124325" y="5338763"/>
          <p14:tracePt t="123133" x="4176713" y="5367338"/>
          <p14:tracePt t="123147" x="4257675" y="5386388"/>
          <p14:tracePt t="123164" x="4433888" y="5443538"/>
          <p14:tracePt t="123181" x="4533900" y="5476875"/>
          <p14:tracePt t="123197" x="4572000" y="5486400"/>
          <p14:tracePt t="123214" x="4691063" y="5519738"/>
          <p14:tracePt t="123231" x="4733925" y="5529263"/>
          <p14:tracePt t="123247" x="4772025" y="5534025"/>
          <p14:tracePt t="123264" x="4862513" y="5534025"/>
          <p14:tracePt t="123281" x="4991100" y="5543550"/>
          <p14:tracePt t="123284" x="5076825" y="5543550"/>
          <p14:tracePt t="123297" x="5153025" y="5543550"/>
          <p14:tracePt t="123314" x="5381625" y="5538788"/>
          <p14:tracePt t="123331" x="5572125" y="5538788"/>
          <p14:tracePt t="123348" x="5776913" y="5529263"/>
          <p14:tracePt t="123350" x="5891213" y="5514975"/>
          <p14:tracePt t="123364" x="6057900" y="5519738"/>
          <p14:tracePt t="123381" x="6224588" y="5519738"/>
          <p14:tracePt t="123397" x="6324600" y="5519738"/>
          <p14:tracePt t="123414" x="6686550" y="5519738"/>
          <p14:tracePt t="123431" x="6781800" y="5519738"/>
          <p14:tracePt t="123448" x="6829425" y="5519738"/>
          <p14:tracePt t="123464" x="6896100" y="5519738"/>
          <p14:tracePt t="123481" x="6929438" y="5519738"/>
          <p14:tracePt t="123497" x="6948488" y="5519738"/>
          <p14:tracePt t="123514" x="6953250" y="5519738"/>
          <p14:tracePt t="123516" x="6953250" y="5514975"/>
          <p14:tracePt t="123548" x="6958013" y="5514975"/>
          <p14:tracePt t="123617" x="6962775" y="5505450"/>
          <p14:tracePt t="123679" x="6962775" y="5500688"/>
          <p14:tracePt t="123689" x="6958013" y="5500688"/>
          <p14:tracePt t="123698" x="6929438" y="5481638"/>
          <p14:tracePt t="123714" x="6819900" y="5434013"/>
          <p14:tracePt t="123731" x="6648450" y="5395913"/>
          <p14:tracePt t="123748" x="6391275" y="5362575"/>
          <p14:tracePt t="123764" x="6276975" y="5343525"/>
          <p14:tracePt t="123781" x="6057900" y="5324475"/>
          <p14:tracePt t="123798" x="5800725" y="5305425"/>
          <p14:tracePt t="123814" x="5638800" y="5305425"/>
          <p14:tracePt t="123831" x="5586413" y="5305425"/>
          <p14:tracePt t="123848" x="5481638" y="5305425"/>
          <p14:tracePt t="123865" x="5310188" y="5324475"/>
          <p14:tracePt t="123881" x="5114925" y="5348288"/>
          <p14:tracePt t="123898" x="4962525" y="5367338"/>
          <p14:tracePt t="123914" x="4819650" y="5376863"/>
          <p14:tracePt t="123932" x="4667250" y="5386388"/>
          <p14:tracePt t="123948" x="4562475" y="5391150"/>
          <p14:tracePt t="123965" x="4491038" y="5400675"/>
          <p14:tracePt t="123981" x="4467225" y="5405438"/>
          <p14:tracePt t="123998" x="4448175" y="5405438"/>
          <p14:tracePt t="124000" x="4438650" y="5405438"/>
          <p14:tracePt t="124014" x="4433888" y="5410200"/>
          <p14:tracePt t="124031" x="4424363" y="5410200"/>
          <p14:tracePt t="124540" x="0" y="0"/>
        </p14:tracePtLst>
        <p14:tracePtLst>
          <p14:tracePt t="126055" x="6777038" y="5057775"/>
          <p14:tracePt t="126326" x="6777038" y="5053013"/>
          <p14:tracePt t="126337" x="6767513" y="5048250"/>
          <p14:tracePt t="126346" x="6762750" y="5043488"/>
          <p14:tracePt t="127344" x="6757988" y="5043488"/>
          <p14:tracePt t="127421" x="6753225" y="5043488"/>
          <p14:tracePt t="127431" x="6748463" y="5043488"/>
          <p14:tracePt t="127441" x="6734175" y="5048250"/>
          <p14:tracePt t="127449" x="6729413" y="5062538"/>
          <p14:tracePt t="127466" x="6700838" y="5081588"/>
          <p14:tracePt t="127482" x="6686550" y="5095875"/>
          <p14:tracePt t="127499" x="6667500" y="5119688"/>
          <p14:tracePt t="127516" x="6615113" y="5167313"/>
          <p14:tracePt t="127532" x="6596063" y="5181600"/>
          <p14:tracePt t="127549" x="6567488" y="5195888"/>
          <p14:tracePt t="127566" x="6557963" y="5210175"/>
          <p14:tracePt t="127582" x="6538913" y="5224463"/>
          <p14:tracePt t="127599" x="6534150" y="5224463"/>
          <p14:tracePt t="127794" x="6534150" y="5229225"/>
          <p14:tracePt t="127801" x="0" y="0"/>
        </p14:tracePtLst>
        <p14:tracePtLst>
          <p14:tracePt t="130395" x="8334375" y="5419725"/>
          <p14:tracePt t="131091" x="0" y="0"/>
        </p14:tracePtLst>
        <p14:tracePtLst>
          <p14:tracePt t="159033" x="7815263" y="5381625"/>
          <p14:tracePt t="159129" x="7805738" y="5381625"/>
          <p14:tracePt t="159139" x="7758113" y="5386388"/>
          <p14:tracePt t="159145" x="7677150" y="5400675"/>
          <p14:tracePt t="159162" x="7472363" y="5429250"/>
          <p14:tracePt t="159178" x="7072313" y="5491163"/>
          <p14:tracePt t="159195" x="6600825" y="5562600"/>
          <p14:tracePt t="159212" x="6024563" y="5657850"/>
          <p14:tracePt t="159228" x="5129213" y="5724525"/>
          <p14:tracePt t="159245" x="4548188" y="5772150"/>
          <p14:tracePt t="159262" x="4033838" y="5815013"/>
          <p14:tracePt t="159278" x="3676650" y="5853113"/>
          <p14:tracePt t="159295" x="3252788" y="5881688"/>
          <p14:tracePt t="159296" x="3128963" y="5881688"/>
          <p14:tracePt t="159312" x="2843213" y="5895975"/>
          <p14:tracePt t="159328" x="2686050" y="5895975"/>
          <p14:tracePt t="159347" x="2119313" y="5910263"/>
          <p14:tracePt t="159362" x="1905000" y="5910263"/>
          <p14:tracePt t="159379" x="1714500" y="5910263"/>
          <p14:tracePt t="159395" x="1452563" y="5910263"/>
          <p14:tracePt t="159412" x="1247775" y="5919788"/>
          <p14:tracePt t="159429" x="1109663" y="5919788"/>
          <p14:tracePt t="159445" x="928688" y="5929313"/>
          <p14:tracePt t="159462" x="800100" y="5929313"/>
          <p14:tracePt t="159479" x="676275" y="5929313"/>
          <p14:tracePt t="159495" x="604838" y="5929313"/>
          <p14:tracePt t="159512" x="552450" y="5929313"/>
          <p14:tracePt t="159528" x="547688" y="5929313"/>
          <p14:tracePt t="159545" x="528638" y="5929313"/>
          <p14:tracePt t="159562" x="500063" y="5929313"/>
          <p14:tracePt t="159564" x="485775" y="5929313"/>
          <p14:tracePt t="159579" x="452438" y="5929313"/>
          <p14:tracePt t="159595" x="419100" y="5929313"/>
          <p14:tracePt t="159612" x="409575" y="5929313"/>
          <p14:tracePt t="159629" x="376238" y="5919788"/>
          <p14:tracePt t="159676" x="376238" y="5915025"/>
          <p14:tracePt t="159704" x="381000" y="5915025"/>
          <p14:tracePt t="159725" x="385763" y="5915025"/>
          <p14:tracePt t="159735" x="395288" y="5915025"/>
          <p14:tracePt t="159741" x="404813" y="5910263"/>
          <p14:tracePt t="159751" x="428625" y="5895975"/>
          <p14:tracePt t="159762" x="466725" y="5881688"/>
          <p14:tracePt t="159779" x="600075" y="5853113"/>
          <p14:tracePt t="159781" x="819150" y="5815013"/>
          <p14:tracePt t="159795" x="947738" y="5800725"/>
          <p14:tracePt t="159812" x="1323975" y="5762625"/>
          <p14:tracePt t="159829" x="1785938" y="5719763"/>
          <p14:tracePt t="159845" x="2257425" y="5705475"/>
          <p14:tracePt t="159847" x="2495550" y="5691188"/>
          <p14:tracePt t="159862" x="2852738" y="5667375"/>
          <p14:tracePt t="159879" x="3114675" y="5657850"/>
          <p14:tracePt t="159896" x="3409950" y="5648325"/>
          <p14:tracePt t="159912" x="3600450" y="5648325"/>
          <p14:tracePt t="159929" x="3852863" y="5648325"/>
          <p14:tracePt t="159945" x="4276725" y="5638800"/>
          <p14:tracePt t="159962" x="4643438" y="5638800"/>
          <p14:tracePt t="159979" x="5014913" y="5643563"/>
          <p14:tracePt t="159995" x="5481638" y="5643563"/>
          <p14:tracePt t="160012" x="5795963" y="5643563"/>
          <p14:tracePt t="160029" x="6072188" y="5643563"/>
          <p14:tracePt t="160045" x="6515100" y="5638800"/>
          <p14:tracePt t="160062" x="6881813" y="5638800"/>
          <p14:tracePt t="160079" x="6981825" y="5638800"/>
          <p14:tracePt t="160096" x="7253288" y="5638800"/>
          <p14:tracePt t="160112" x="7419975" y="5629275"/>
          <p14:tracePt t="160129" x="7553325" y="5619750"/>
          <p14:tracePt t="160145" x="7572375" y="5619750"/>
          <p14:tracePt t="160162" x="7577138" y="5619750"/>
          <p14:tracePt t="160487" x="0" y="0"/>
        </p14:tracePtLst>
        <p14:tracePtLst>
          <p14:tracePt t="163413" x="1990725" y="5453063"/>
          <p14:tracePt t="163514" x="2019300" y="5453063"/>
          <p14:tracePt t="163523" x="2057400" y="5453063"/>
          <p14:tracePt t="163534" x="2095500" y="5453063"/>
          <p14:tracePt t="163547" x="2147888" y="5453063"/>
          <p14:tracePt t="163564" x="2424113" y="5453063"/>
          <p14:tracePt t="163580" x="2652713" y="5453063"/>
          <p14:tracePt t="163597" x="2905125" y="5453063"/>
          <p14:tracePt t="163614" x="3214688" y="5453063"/>
          <p14:tracePt t="163630" x="3419475" y="5453063"/>
          <p14:tracePt t="163647" x="3595688" y="5453063"/>
          <p14:tracePt t="163664" x="3776663" y="5448300"/>
          <p14:tracePt t="163680" x="4033838" y="5438775"/>
          <p14:tracePt t="163697" x="4238625" y="5438775"/>
          <p14:tracePt t="163714" x="4462463" y="5438775"/>
          <p14:tracePt t="163730" x="4743450" y="5438775"/>
          <p14:tracePt t="163747" x="4948238" y="5429250"/>
          <p14:tracePt t="163750" x="5048250" y="5429250"/>
          <p14:tracePt t="163764" x="5334000" y="5429250"/>
          <p14:tracePt t="163781" x="5586413" y="5434013"/>
          <p14:tracePt t="163797" x="5700713" y="5434013"/>
          <p14:tracePt t="163814" x="5905500" y="5434013"/>
          <p14:tracePt t="163819" x="6043613" y="5434013"/>
          <p14:tracePt t="163831" x="6210300" y="5434013"/>
          <p14:tracePt t="163847" x="6372225" y="5434013"/>
          <p14:tracePt t="163865" x="6538913" y="5434013"/>
          <p14:tracePt t="163880" x="6715125" y="5434013"/>
          <p14:tracePt t="163897" x="6777038" y="5434013"/>
          <p14:tracePt t="163914" x="6791325" y="5434013"/>
          <p14:tracePt t="164058" x="6800850" y="5434013"/>
          <p14:tracePt t="164062" x="6805613" y="5434013"/>
          <p14:tracePt t="164068" x="0" y="0"/>
        </p14:tracePtLst>
        <p14:tracePtLst>
          <p14:tracePt t="186775" x="895350" y="5114925"/>
          <p14:tracePt t="186890" x="909638" y="5114925"/>
          <p14:tracePt t="186896" x="938213" y="5114925"/>
          <p14:tracePt t="186906" x="966788" y="5114925"/>
          <p14:tracePt t="186923" x="1119188" y="5114925"/>
          <p14:tracePt t="186940" x="1281113" y="5114925"/>
          <p14:tracePt t="186956" x="1495425" y="5114925"/>
          <p14:tracePt t="186973" x="1700213" y="5105400"/>
          <p14:tracePt t="186990" x="1914525" y="5091113"/>
          <p14:tracePt t="187006" x="2057400" y="5091113"/>
          <p14:tracePt t="187023" x="2224088" y="5081588"/>
          <p14:tracePt t="187040" x="2424113" y="5081588"/>
          <p14:tracePt t="187056" x="2576513" y="5081588"/>
          <p14:tracePt t="187073" x="2719388" y="5081588"/>
          <p14:tracePt t="187074" x="2795588" y="5081588"/>
          <p14:tracePt t="187090" x="2962275" y="5072063"/>
          <p14:tracePt t="187106" x="3014663" y="5072063"/>
          <p14:tracePt t="187123" x="3119438" y="5072063"/>
          <p14:tracePt t="187140" x="3309938" y="5072063"/>
          <p14:tracePt t="187156" x="3567113" y="5072063"/>
          <p14:tracePt t="187173" x="3781425" y="5072063"/>
          <p14:tracePt t="187190" x="4019550" y="5072063"/>
          <p14:tracePt t="187206" x="4324350" y="5072063"/>
          <p14:tracePt t="187223" x="4538663" y="5072063"/>
          <p14:tracePt t="187240" x="4705350" y="5072063"/>
          <p14:tracePt t="187256" x="4795838" y="5072063"/>
          <p14:tracePt t="187273" x="4843463" y="5072063"/>
          <p14:tracePt t="187290" x="4867275" y="5072063"/>
          <p14:tracePt t="187306" x="4891088" y="5072063"/>
          <p14:tracePt t="187323" x="4933950" y="5072063"/>
          <p14:tracePt t="187340" x="5010150" y="5072063"/>
          <p14:tracePt t="187356" x="5048250" y="5072063"/>
          <p14:tracePt t="187373" x="5162550" y="5072063"/>
          <p14:tracePt t="187374" x="5229225" y="5072063"/>
          <p14:tracePt t="187390" x="5319713" y="5072063"/>
          <p14:tracePt t="187406" x="5353050" y="5072063"/>
          <p14:tracePt t="187423" x="5362575" y="5072063"/>
          <p14:tracePt t="187870" x="0" y="0"/>
        </p14:tracePtLst>
        <p14:tracePtLst>
          <p14:tracePt t="188636" x="504825" y="5586413"/>
          <p14:tracePt t="188762" x="523875" y="5586413"/>
          <p14:tracePt t="188772" x="581025" y="5586413"/>
          <p14:tracePt t="188778" x="657225" y="5586413"/>
          <p14:tracePt t="188790" x="762000" y="5586413"/>
          <p14:tracePt t="188807" x="976313" y="5591175"/>
          <p14:tracePt t="188824" x="1371600" y="5619750"/>
          <p14:tracePt t="188840" x="1743075" y="5619750"/>
          <p14:tracePt t="188857" x="2162175" y="5619750"/>
          <p14:tracePt t="188857" x="2576513" y="5605463"/>
          <p14:tracePt t="188874" x="2871788" y="5605463"/>
          <p14:tracePt t="188890" x="3009900" y="5605463"/>
          <p14:tracePt t="188907" x="3238500" y="5605463"/>
          <p14:tracePt t="188924" x="3595688" y="5595938"/>
          <p14:tracePt t="188940" x="3748088" y="5586413"/>
          <p14:tracePt t="188957" x="3876675" y="5586413"/>
          <p14:tracePt t="188974" x="3967163" y="5586413"/>
          <p14:tracePt t="188990" x="3995738" y="5586413"/>
          <p14:tracePt t="189007" x="4000500" y="5586413"/>
          <p14:tracePt t="189246" x="0" y="0"/>
        </p14:tracePtLst>
        <p14:tracePtLst>
          <p14:tracePt t="193530" x="1081088" y="5586413"/>
          <p14:tracePt t="193632" x="1100138" y="5586413"/>
          <p14:tracePt t="193635" x="1138238" y="5586413"/>
          <p14:tracePt t="193647" x="1204913" y="5581650"/>
          <p14:tracePt t="193659" x="1295400" y="5581650"/>
          <p14:tracePt t="193676" x="1771650" y="5538788"/>
          <p14:tracePt t="193693" x="1933575" y="5529263"/>
          <p14:tracePt t="193709" x="2247900" y="5491163"/>
          <p14:tracePt t="193727" x="2890838" y="5453063"/>
          <p14:tracePt t="193742" x="3143250" y="5443538"/>
          <p14:tracePt t="193759" x="3348038" y="5434013"/>
          <p14:tracePt t="193776" x="3562350" y="5424488"/>
          <p14:tracePt t="193792" x="3690938" y="5414963"/>
          <p14:tracePt t="193796" x="3743325" y="5414963"/>
          <p14:tracePt t="193809" x="3795713" y="5405438"/>
          <p14:tracePt t="193826" x="3848100" y="5405438"/>
          <p14:tracePt t="193842" x="3867150" y="5405438"/>
          <p14:tracePt t="194064" x="0" y="0"/>
        </p14:tracePtLst>
        <p14:tracePtLst>
          <p14:tracePt t="240658" x="819150" y="5010150"/>
          <p14:tracePt t="240813" x="842963" y="5010150"/>
          <p14:tracePt t="240823" x="904875" y="5010150"/>
          <p14:tracePt t="240832" x="966788" y="5010150"/>
          <p14:tracePt t="240845" x="1057275" y="5010150"/>
          <p14:tracePt t="240862" x="1385888" y="5010150"/>
          <p14:tracePt t="240878" x="1862138" y="4995863"/>
          <p14:tracePt t="240895" x="2166938" y="4976813"/>
          <p14:tracePt t="240912" x="2457450" y="4962525"/>
          <p14:tracePt t="240928" x="2738438" y="4943475"/>
          <p14:tracePt t="240945" x="3028950" y="4943475"/>
          <p14:tracePt t="240961" x="3657600" y="4943475"/>
          <p14:tracePt t="240978" x="3948113" y="4943475"/>
          <p14:tracePt t="240995" x="4243388" y="4943475"/>
          <p14:tracePt t="241011" x="4519613" y="4943475"/>
          <p14:tracePt t="241014" x="4643438" y="4943475"/>
          <p14:tracePt t="241028" x="4757738" y="4943475"/>
          <p14:tracePt t="241045" x="5195888" y="4943475"/>
          <p14:tracePt t="241061" x="5414963" y="4933950"/>
          <p14:tracePt t="241078" x="5591175" y="4933950"/>
          <p14:tracePt t="241081" x="5676900" y="4933950"/>
          <p14:tracePt t="241095" x="5786438" y="4924425"/>
          <p14:tracePt t="241111" x="5805488" y="4914900"/>
          <p14:tracePt t="241167" x="5805488" y="4910138"/>
          <p14:tracePt t="241201" x="5800725" y="4910138"/>
          <p14:tracePt t="241211" x="5795963" y="4910138"/>
          <p14:tracePt t="241217" x="5781675" y="4910138"/>
          <p14:tracePt t="241228" x="5762625" y="4910138"/>
          <p14:tracePt t="241245" x="5676900" y="4910138"/>
          <p14:tracePt t="241262" x="5572125" y="4910138"/>
          <p14:tracePt t="241278" x="5457825" y="4910138"/>
          <p14:tracePt t="241295" x="5348288" y="4910138"/>
          <p14:tracePt t="241312" x="5248275" y="4910138"/>
          <p14:tracePt t="241328" x="5233988" y="4910138"/>
          <p14:tracePt t="241345" x="5219700" y="4910138"/>
          <p14:tracePt t="241439" x="5210175" y="4910138"/>
          <p14:tracePt t="241611" x="0" y="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Pores – Importance for Material Properties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"/>
          </p:nvPr>
        </p:nvSpPr>
        <p:spPr>
          <a:xfrm>
            <a:off x="159488" y="1132369"/>
            <a:ext cx="8567546" cy="398719"/>
          </a:xfrm>
        </p:spPr>
        <p:txBody>
          <a:bodyPr/>
          <a:lstStyle/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Chemical Properties</a:t>
            </a:r>
          </a:p>
          <a:p>
            <a:endParaRPr lang="en-US" altLang="ko-KR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Size Selectivity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A metal–organic framework with suitable pore size and dual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3975" y="3996587"/>
            <a:ext cx="29337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37" y="1676460"/>
            <a:ext cx="6608248" cy="147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21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552"/>
    </mc:Choice>
    <mc:Fallback xmlns="">
      <p:transition spd="slow" advTm="4755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494" x="7662863" y="2105025"/>
          <p14:tracePt t="5593" x="7653338" y="2105025"/>
          <p14:tracePt t="5599" x="7600950" y="2085975"/>
          <p14:tracePt t="5608" x="7534275" y="2066925"/>
          <p14:tracePt t="5624" x="7362825" y="2005013"/>
          <p14:tracePt t="5641" x="7062788" y="1962150"/>
          <p14:tracePt t="5658" x="6858000" y="1928813"/>
          <p14:tracePt t="5675" x="6700838" y="1919288"/>
          <p14:tracePt t="5691" x="6538913" y="1919288"/>
          <p14:tracePt t="5708" x="6467475" y="1924050"/>
          <p14:tracePt t="5724" x="6400800" y="1928813"/>
          <p14:tracePt t="5741" x="6348413" y="1962150"/>
          <p14:tracePt t="5758" x="6257925" y="1990725"/>
          <p14:tracePt t="5774" x="6243638" y="1995488"/>
          <p14:tracePt t="5791" x="6210300" y="2019300"/>
          <p14:tracePt t="5808" x="6167438" y="2047875"/>
          <p14:tracePt t="5825" x="6110288" y="2085975"/>
          <p14:tracePt t="5841" x="6091238" y="2100263"/>
          <p14:tracePt t="5858" x="6019800" y="2176463"/>
          <p14:tracePt t="5875" x="5953125" y="2309813"/>
          <p14:tracePt t="5892" x="5915025" y="2433638"/>
          <p14:tracePt t="5908" x="5905500" y="2500313"/>
          <p14:tracePt t="5925" x="5905500" y="2528888"/>
          <p14:tracePt t="5927" x="5905500" y="2547938"/>
          <p14:tracePt t="5942" x="5915025" y="2600325"/>
          <p14:tracePt t="5958" x="5953125" y="2686050"/>
          <p14:tracePt t="5975" x="6024563" y="2776538"/>
          <p14:tracePt t="5991" x="6157913" y="2909888"/>
          <p14:tracePt t="6008" x="6396038" y="3043238"/>
          <p14:tracePt t="6025" x="6591300" y="3105150"/>
          <p14:tracePt t="6028" x="6681788" y="3124200"/>
          <p14:tracePt t="6041" x="6762750" y="3133725"/>
          <p14:tracePt t="6058" x="6948488" y="3133725"/>
          <p14:tracePt t="6075" x="7205663" y="3133725"/>
          <p14:tracePt t="6092" x="7505700" y="3076575"/>
          <p14:tracePt t="6108" x="7596188" y="3057525"/>
          <p14:tracePt t="6125" x="7877175" y="2952750"/>
          <p14:tracePt t="6142" x="8081963" y="2857500"/>
          <p14:tracePt t="6158" x="8134350" y="2833688"/>
          <p14:tracePt t="6175" x="8143875" y="2828925"/>
          <p14:tracePt t="6740" x="8139113" y="2828925"/>
          <p14:tracePt t="6749" x="8134350" y="2828925"/>
          <p14:tracePt t="6758" x="8120063" y="2828925"/>
          <p14:tracePt t="6775" x="7986713" y="2828925"/>
          <p14:tracePt t="6778" x="7734300" y="2828925"/>
          <p14:tracePt t="6792" x="7391400" y="2814638"/>
          <p14:tracePt t="6808" x="7148513" y="2800350"/>
          <p14:tracePt t="6825" x="6562725" y="2757488"/>
          <p14:tracePt t="6842" x="5895975" y="2671763"/>
          <p14:tracePt t="6844" x="5581650" y="2671763"/>
          <p14:tracePt t="6858" x="4948238" y="2624138"/>
          <p14:tracePt t="6875" x="4257675" y="2562225"/>
          <p14:tracePt t="6892" x="3652838" y="2500313"/>
          <p14:tracePt t="6908" x="2786063" y="2457450"/>
          <p14:tracePt t="6925" x="2352675" y="2428875"/>
          <p14:tracePt t="6942" x="1881188" y="2419350"/>
          <p14:tracePt t="6958" x="1614488" y="2419350"/>
          <p14:tracePt t="6975" x="1385888" y="2443163"/>
          <p14:tracePt t="6992" x="1166813" y="2462213"/>
          <p14:tracePt t="7008" x="928688" y="2509838"/>
          <p14:tracePt t="7025" x="795338" y="2538413"/>
          <p14:tracePt t="7042" x="685800" y="2566988"/>
          <p14:tracePt t="7058" x="652463" y="2576513"/>
          <p14:tracePt t="7075" x="633413" y="2586038"/>
          <p14:tracePt t="7092" x="633413" y="2590800"/>
          <p14:tracePt t="7207" x="661988" y="2628900"/>
          <p14:tracePt t="7217" x="742950" y="2676525"/>
          <p14:tracePt t="7227" x="866775" y="2743200"/>
          <p14:tracePt t="7242" x="1343025" y="2928938"/>
          <p14:tracePt t="7259" x="1685925" y="3028950"/>
          <p14:tracePt t="7275" x="2085975" y="3109913"/>
          <p14:tracePt t="7292" x="2395538" y="3148013"/>
          <p14:tracePt t="7309" x="2714625" y="3157538"/>
          <p14:tracePt t="7325" x="2876550" y="3157538"/>
          <p14:tracePt t="7342" x="3057525" y="3133725"/>
          <p14:tracePt t="7359" x="3328988" y="3052763"/>
          <p14:tracePt t="7375" x="3538538" y="2971800"/>
          <p14:tracePt t="7379" x="3719513" y="2867025"/>
          <p14:tracePt t="7392" x="3800475" y="2819400"/>
          <p14:tracePt t="7409" x="3905250" y="2733675"/>
          <p14:tracePt t="7426" x="3933825" y="2695575"/>
          <p14:tracePt t="7442" x="3948113" y="2628900"/>
          <p14:tracePt t="7446" x="3948113" y="2590800"/>
          <p14:tracePt t="7459" x="3943350" y="2481263"/>
          <p14:tracePt t="7477" x="3929063" y="2428875"/>
          <p14:tracePt t="7481" x="3900488" y="2371725"/>
          <p14:tracePt t="7492" x="3857625" y="2281238"/>
          <p14:tracePt t="7509" x="3786188" y="2185988"/>
          <p14:tracePt t="7513" x="3738563" y="2152650"/>
          <p14:tracePt t="7525" x="3657600" y="2081213"/>
          <p14:tracePt t="7542" x="3481388" y="1985963"/>
          <p14:tracePt t="7559" x="3400425" y="1957388"/>
          <p14:tracePt t="7575" x="3152775" y="1895475"/>
          <p14:tracePt t="7592" x="2986088" y="1885950"/>
          <p14:tracePt t="7609" x="2676525" y="1905000"/>
          <p14:tracePt t="7625" x="2471738" y="1943100"/>
          <p14:tracePt t="7642" x="2300288" y="1985963"/>
          <p14:tracePt t="7659" x="2133600" y="2024063"/>
          <p14:tracePt t="7676" x="2066925" y="2052638"/>
          <p14:tracePt t="7692" x="2014538" y="2090738"/>
          <p14:tracePt t="7709" x="1919288" y="2200275"/>
          <p14:tracePt t="7713" x="1890713" y="2266950"/>
          <p14:tracePt t="7726" x="1847850" y="2447925"/>
          <p14:tracePt t="7742" x="1847850" y="2562225"/>
          <p14:tracePt t="7759" x="1866900" y="2847975"/>
          <p14:tracePt t="7775" x="1885950" y="2990850"/>
          <p14:tracePt t="7778" x="1890713" y="3019425"/>
          <p14:tracePt t="7792" x="1919288" y="3071813"/>
          <p14:tracePt t="7809" x="1933575" y="3081338"/>
          <p14:tracePt t="7825" x="1938338" y="3081338"/>
          <p14:tracePt t="7842" x="1966913" y="3095625"/>
          <p14:tracePt t="7859" x="2124075" y="3124200"/>
          <p14:tracePt t="7875" x="2457450" y="3124200"/>
          <p14:tracePt t="7893" x="2762250" y="3067050"/>
          <p14:tracePt t="7909" x="3138488" y="2933700"/>
          <p14:tracePt t="7926" x="3390900" y="2800350"/>
          <p14:tracePt t="7942" x="3462338" y="2728913"/>
          <p14:tracePt t="7959" x="3467100" y="2671763"/>
          <p14:tracePt t="7976" x="3438525" y="2443163"/>
          <p14:tracePt t="7992" x="3381375" y="2290763"/>
          <p14:tracePt t="7995" x="3338513" y="2209800"/>
          <p14:tracePt t="8009" x="3276600" y="2119313"/>
          <p14:tracePt t="8026" x="3176588" y="2000250"/>
          <p14:tracePt t="8042" x="3076575" y="1914525"/>
          <p14:tracePt t="8059" x="2738438" y="1747838"/>
          <p14:tracePt t="8076" x="2543175" y="1685925"/>
          <p14:tracePt t="8092" x="2452688" y="1666875"/>
          <p14:tracePt t="8094" x="2333625" y="1647825"/>
          <p14:tracePt t="8109" x="2233613" y="1638300"/>
          <p14:tracePt t="8126" x="1952625" y="1643063"/>
          <p14:tracePt t="8142" x="1828800" y="1681163"/>
          <p14:tracePt t="8159" x="1743075" y="1724025"/>
          <p14:tracePt t="8175" x="1666875" y="1771650"/>
          <p14:tracePt t="8192" x="1638300" y="1809750"/>
          <p14:tracePt t="8209" x="1600200" y="1843088"/>
          <p14:tracePt t="8225" x="1571625" y="1933575"/>
          <p14:tracePt t="8242" x="1571625" y="2062163"/>
          <p14:tracePt t="8259" x="1576388" y="2190750"/>
          <p14:tracePt t="8260" x="1604963" y="2262188"/>
          <p14:tracePt t="8276" x="1619250" y="2290763"/>
          <p14:tracePt t="8292" x="1709738" y="2443163"/>
          <p14:tracePt t="8309" x="1809750" y="2571750"/>
          <p14:tracePt t="8326" x="2085975" y="2847975"/>
          <p14:tracePt t="8342" x="2224088" y="2928938"/>
          <p14:tracePt t="8359" x="2386013" y="2990850"/>
          <p14:tracePt t="8376" x="2462213" y="3000375"/>
          <p14:tracePt t="8392" x="2828925" y="3019425"/>
          <p14:tracePt t="8409" x="3100388" y="3019425"/>
          <p14:tracePt t="8426" x="3624263" y="3033713"/>
          <p14:tracePt t="8442" x="3995738" y="3043238"/>
          <p14:tracePt t="8459" x="4291013" y="3043238"/>
          <p14:tracePt t="8476" x="4533900" y="3028950"/>
          <p14:tracePt t="8492" x="4724400" y="3009900"/>
          <p14:tracePt t="8509" x="4795838" y="3000375"/>
          <p14:tracePt t="8526" x="4852988" y="3000375"/>
          <p14:tracePt t="8542" x="4900613" y="2995613"/>
          <p14:tracePt t="8559" x="4910138" y="2995613"/>
          <p14:tracePt t="8560" x="4914900" y="2995613"/>
          <p14:tracePt t="9267" x="0" y="0"/>
        </p14:tracePtLst>
        <p14:tracePtLst>
          <p14:tracePt t="12787" x="2657475" y="1909763"/>
          <p14:tracePt t="12887" x="2647950" y="1909763"/>
          <p14:tracePt t="12897" x="2619375" y="1909763"/>
          <p14:tracePt t="12907" x="2581275" y="1900238"/>
          <p14:tracePt t="12913" x="2528888" y="1900238"/>
          <p14:tracePt t="12928" x="2424113" y="1881188"/>
          <p14:tracePt t="12944" x="2319338" y="1881188"/>
          <p14:tracePt t="12962" x="2105025" y="1881188"/>
          <p14:tracePt t="12977" x="1962150" y="1881188"/>
          <p14:tracePt t="12994" x="1847850" y="1881188"/>
          <p14:tracePt t="13011" x="1757363" y="1881188"/>
          <p14:tracePt t="13028" x="1671638" y="1895475"/>
          <p14:tracePt t="13044" x="1600200" y="1928813"/>
          <p14:tracePt t="13061" x="1509713" y="1981200"/>
          <p14:tracePt t="13078" x="1443038" y="2038350"/>
          <p14:tracePt t="13094" x="1357313" y="2133600"/>
          <p14:tracePt t="13111" x="1309688" y="2209800"/>
          <p14:tracePt t="13114" x="1281113" y="2243138"/>
          <p14:tracePt t="13128" x="1266825" y="2286000"/>
          <p14:tracePt t="13144" x="1238250" y="2381250"/>
          <p14:tracePt t="13161" x="1219200" y="2547938"/>
          <p14:tracePt t="13178" x="1219200" y="2671763"/>
          <p14:tracePt t="13195" x="1219200" y="2728913"/>
          <p14:tracePt t="13211" x="1228725" y="2738438"/>
          <p14:tracePt t="13228" x="1262063" y="2786063"/>
          <p14:tracePt t="13244" x="1290638" y="2824163"/>
          <p14:tracePt t="13261" x="1376363" y="2890838"/>
          <p14:tracePt t="13278" x="1466850" y="2947988"/>
          <p14:tracePt t="13294" x="1562100" y="2981325"/>
          <p14:tracePt t="13311" x="1671638" y="3009900"/>
          <p14:tracePt t="13315" x="1724025" y="3009900"/>
          <p14:tracePt t="13328" x="1776413" y="3009900"/>
          <p14:tracePt t="13344" x="1866900" y="3014663"/>
          <p14:tracePt t="13361" x="1995488" y="3014663"/>
          <p14:tracePt t="13378" x="2200275" y="3014663"/>
          <p14:tracePt t="13381" x="2276475" y="3014663"/>
          <p14:tracePt t="13394" x="2352675" y="3014663"/>
          <p14:tracePt t="13411" x="2505075" y="3014663"/>
          <p14:tracePt t="13428" x="2576513" y="3014663"/>
          <p14:tracePt t="13444" x="2633663" y="3005138"/>
          <p14:tracePt t="13446" x="2652713" y="3005138"/>
          <p14:tracePt t="13461" x="2700338" y="3000375"/>
          <p14:tracePt t="13478" x="2714625" y="2990850"/>
          <p14:tracePt t="13480" x="2719388" y="2990850"/>
          <p14:tracePt t="14293" x="2724150" y="2990850"/>
          <p14:tracePt t="14345" x="2724150" y="2986088"/>
          <p14:tracePt t="14441" x="2724150" y="2981325"/>
          <p14:tracePt t="14451" x="2724150" y="2957513"/>
          <p14:tracePt t="14455" x="2724150" y="2919413"/>
          <p14:tracePt t="14464" x="2724150" y="2890838"/>
          <p14:tracePt t="14478" x="2724150" y="2852738"/>
          <p14:tracePt t="14495" x="2705100" y="2728913"/>
          <p14:tracePt t="14511" x="2705100" y="2652713"/>
          <p14:tracePt t="14528" x="2705100" y="2624138"/>
          <p14:tracePt t="14545" x="2700338" y="2552700"/>
          <p14:tracePt t="14561" x="2700338" y="2481263"/>
          <p14:tracePt t="14578" x="2681288" y="2390775"/>
          <p14:tracePt t="14595" x="2676525" y="2328863"/>
          <p14:tracePt t="14611" x="2676525" y="2300288"/>
          <p14:tracePt t="14628" x="2667000" y="2290763"/>
          <p14:tracePt t="14667" x="2667000" y="2286000"/>
          <p14:tracePt t="14677" x="2667000" y="2281238"/>
          <p14:tracePt t="14682" x="2662238" y="2262188"/>
          <p14:tracePt t="14695" x="2662238" y="2257425"/>
          <p14:tracePt t="14712" x="2662238" y="2247900"/>
          <p14:tracePt t="14815" x="2657475" y="2247900"/>
          <p14:tracePt t="15232" x="0" y="0"/>
        </p14:tracePtLst>
        <p14:tracePtLst>
          <p14:tracePt t="19458" x="5872163" y="2919413"/>
          <p14:tracePt t="19474" x="5886450" y="2928938"/>
          <p14:tracePt t="19483" x="5929313" y="2962275"/>
          <p14:tracePt t="19497" x="5976938" y="2995613"/>
          <p14:tracePt t="19514" x="6191250" y="3105150"/>
          <p14:tracePt t="19530" x="6400800" y="3167063"/>
          <p14:tracePt t="19547" x="6515100" y="3181350"/>
          <p14:tracePt t="19549" x="6653213" y="3181350"/>
          <p14:tracePt t="19563" x="7053263" y="3181350"/>
          <p14:tracePt t="19580" x="7591425" y="3143250"/>
          <p14:tracePt t="19597" x="7839075" y="3071813"/>
          <p14:tracePt t="19614" x="8039100" y="2952750"/>
          <p14:tracePt t="19630" x="8158163" y="2847975"/>
          <p14:tracePt t="19647" x="8181975" y="2747963"/>
          <p14:tracePt t="19651" x="8191500" y="2709863"/>
          <p14:tracePt t="19664" x="8191500" y="2643188"/>
          <p14:tracePt t="19680" x="8186738" y="2514600"/>
          <p14:tracePt t="19697" x="8124825" y="2305050"/>
          <p14:tracePt t="19714" x="8048625" y="2128838"/>
          <p14:tracePt t="19730" x="8015288" y="2062163"/>
          <p14:tracePt t="19747" x="7991475" y="2028825"/>
          <p14:tracePt t="19763" x="7934325" y="1971675"/>
          <p14:tracePt t="19780" x="7881938" y="1933575"/>
          <p14:tracePt t="19797" x="7729538" y="1852613"/>
          <p14:tracePt t="19813" x="7600950" y="1828800"/>
          <p14:tracePt t="19830" x="7443788" y="1814513"/>
          <p14:tracePt t="19847" x="7215188" y="1804988"/>
          <p14:tracePt t="19864" x="7010400" y="1785938"/>
          <p14:tracePt t="19880" x="6805613" y="1766888"/>
          <p14:tracePt t="19897" x="6581775" y="1766888"/>
          <p14:tracePt t="19914" x="6286500" y="1766888"/>
          <p14:tracePt t="19916" x="6200775" y="1766888"/>
          <p14:tracePt t="19930" x="6053138" y="1800225"/>
          <p14:tracePt t="19947" x="5986463" y="1819275"/>
          <p14:tracePt t="19964" x="5838825" y="1866900"/>
          <p14:tracePt t="19980" x="5786438" y="1890713"/>
          <p14:tracePt t="19982" x="5776913" y="1895475"/>
          <p14:tracePt t="19997" x="5748338" y="1909763"/>
          <p14:tracePt t="20014" x="5710238" y="1962150"/>
          <p14:tracePt t="20030" x="5695950" y="1981200"/>
          <p14:tracePt t="20047" x="5643563" y="2066925"/>
          <p14:tracePt t="20064" x="5600700" y="2152650"/>
          <p14:tracePt t="20080" x="5586413" y="2185988"/>
          <p14:tracePt t="20082" x="5567363" y="2228850"/>
          <p14:tracePt t="20098" x="5557838" y="2271713"/>
          <p14:tracePt t="20114" x="5553075" y="2338388"/>
          <p14:tracePt t="20130" x="5553075" y="2405063"/>
          <p14:tracePt t="20147" x="5567363" y="2524125"/>
          <p14:tracePt t="20164" x="5600700" y="2619375"/>
          <p14:tracePt t="20180" x="5643563" y="2709863"/>
          <p14:tracePt t="20184" x="5681663" y="2752725"/>
          <p14:tracePt t="20197" x="5705475" y="2786063"/>
          <p14:tracePt t="20214" x="5776913" y="2867025"/>
          <p14:tracePt t="20231" x="5891213" y="2943225"/>
          <p14:tracePt t="20247" x="6029325" y="3000375"/>
          <p14:tracePt t="20251" x="6081713" y="3019425"/>
          <p14:tracePt t="20264" x="6253163" y="3052763"/>
          <p14:tracePt t="20281" x="6329363" y="3062288"/>
          <p14:tracePt t="20284" x="6405563" y="3062288"/>
          <p14:tracePt t="20297" x="6481763" y="3062288"/>
          <p14:tracePt t="20314" x="6748463" y="3062288"/>
          <p14:tracePt t="20330" x="6881813" y="3038475"/>
          <p14:tracePt t="20347" x="6962775" y="3019425"/>
          <p14:tracePt t="20365" x="7024688" y="3005138"/>
          <p14:tracePt t="20380" x="7058025" y="3000375"/>
          <p14:tracePt t="20397" x="7067550" y="2995613"/>
          <p14:tracePt t="20693" x="0" y="0"/>
        </p14:tracePtLst>
        <p14:tracePtLst>
          <p14:tracePt t="28769" x="3386138" y="4943475"/>
          <p14:tracePt t="28777" x="3395663" y="4943475"/>
          <p14:tracePt t="28787" x="3400425" y="4938713"/>
          <p14:tracePt t="28801" x="3405188" y="4938713"/>
          <p14:tracePt t="28817" x="3409950" y="4938713"/>
          <p14:tracePt t="28864" x="3414713" y="4938713"/>
          <p14:tracePt t="28867" x="3419475" y="4938713"/>
          <p14:tracePt t="28884" x="3467100" y="4938713"/>
          <p14:tracePt t="28901" x="3567113" y="4938713"/>
          <p14:tracePt t="28917" x="3619500" y="4938713"/>
          <p14:tracePt t="28919" x="3686175" y="4938713"/>
          <p14:tracePt t="28934" x="3838575" y="4943475"/>
          <p14:tracePt t="28951" x="4005263" y="4962525"/>
          <p14:tracePt t="28967" x="4186238" y="4972050"/>
          <p14:tracePt t="28984" x="4252913" y="4972050"/>
          <p14:tracePt t="29001" x="4295775" y="4962525"/>
          <p14:tracePt t="29017" x="4319588" y="4953000"/>
          <p14:tracePt t="29035" x="4329113" y="4948238"/>
          <p14:tracePt t="29051" x="4329113" y="4914900"/>
          <p14:tracePt t="29067" x="4329113" y="4886325"/>
          <p14:tracePt t="29084" x="4352925" y="4752975"/>
          <p14:tracePt t="29101" x="4357688" y="4686300"/>
          <p14:tracePt t="29117" x="4367213" y="4652963"/>
          <p14:tracePt t="29134" x="4367213" y="4567238"/>
          <p14:tracePt t="29151" x="4362450" y="4533900"/>
          <p14:tracePt t="29167" x="4352925" y="4510088"/>
          <p14:tracePt t="29184" x="4333875" y="4491038"/>
          <p14:tracePt t="29201" x="4329113" y="4486275"/>
          <p14:tracePt t="29217" x="4319588" y="4486275"/>
          <p14:tracePt t="29234" x="4314825" y="4486275"/>
          <p14:tracePt t="29251" x="4300538" y="4486275"/>
          <p14:tracePt t="29268" x="4257675" y="4486275"/>
          <p14:tracePt t="29285" x="4210050" y="4486275"/>
          <p14:tracePt t="29288" x="4162425" y="4486275"/>
          <p14:tracePt t="29301" x="4133850" y="4486275"/>
          <p14:tracePt t="29318" x="4038600" y="4486275"/>
          <p14:tracePt t="29334" x="4005263" y="4495800"/>
          <p14:tracePt t="29351" x="3919538" y="4529138"/>
          <p14:tracePt t="29355" x="3876675" y="4548188"/>
          <p14:tracePt t="29368" x="3829050" y="4567238"/>
          <p14:tracePt t="29384" x="3814763" y="4576763"/>
          <p14:tracePt t="29401" x="3776663" y="4605338"/>
          <p14:tracePt t="29418" x="3767138" y="4629150"/>
          <p14:tracePt t="29434" x="3752850" y="4652963"/>
          <p14:tracePt t="29451" x="3748088" y="4662488"/>
          <p14:tracePt t="29468" x="3743325" y="4686300"/>
          <p14:tracePt t="29484" x="3733800" y="4729163"/>
          <p14:tracePt t="29501" x="3733800" y="4772025"/>
          <p14:tracePt t="29518" x="3733800" y="4810125"/>
          <p14:tracePt t="29535" x="3743325" y="4843463"/>
          <p14:tracePt t="29551" x="3748088" y="4867275"/>
          <p14:tracePt t="29554" x="3757613" y="4876800"/>
          <p14:tracePt t="29567" x="3762375" y="4881563"/>
          <p14:tracePt t="29585" x="3781425" y="4910138"/>
          <p14:tracePt t="29601" x="3819525" y="4967288"/>
          <p14:tracePt t="29618" x="3843338" y="4991100"/>
          <p14:tracePt t="29621" x="3848100" y="4995863"/>
          <p14:tracePt t="29634" x="3857625" y="5000625"/>
          <p14:tracePt t="29651" x="3867150" y="5010150"/>
          <p14:tracePt t="30628" x="0" y="0"/>
        </p14:tracePtLst>
        <p14:tracePtLst>
          <p14:tracePt t="37085" x="4276725" y="4329113"/>
          <p14:tracePt t="37168" x="4291013" y="4329113"/>
          <p14:tracePt t="37177" x="4314825" y="4391025"/>
          <p14:tracePt t="37187" x="4343400" y="4457700"/>
          <p14:tracePt t="37204" x="4414838" y="4586288"/>
          <p14:tracePt t="37206" x="4438650" y="4629150"/>
          <p14:tracePt t="37221" x="4529138" y="4743450"/>
          <p14:tracePt t="37237" x="4595813" y="4814888"/>
          <p14:tracePt t="37254" x="4629150" y="4838700"/>
          <p14:tracePt t="37271" x="4657725" y="4881563"/>
          <p14:tracePt t="37273" x="4672013" y="4895850"/>
          <p14:tracePt t="37287" x="4738688" y="4962525"/>
          <p14:tracePt t="37304" x="4786313" y="5029200"/>
          <p14:tracePt t="37321" x="4824413" y="5062538"/>
          <p14:tracePt t="37337" x="4829175" y="5067300"/>
          <p14:tracePt t="37365" x="4829175" y="5072063"/>
          <p14:tracePt t="37413" x="4819650" y="5072063"/>
          <p14:tracePt t="37433" x="4814888" y="5072063"/>
          <p14:tracePt t="37443" x="4810125" y="5072063"/>
          <p14:tracePt t="37449" x="4800600" y="5062538"/>
          <p14:tracePt t="37459" x="4776788" y="5029200"/>
          <p14:tracePt t="37471" x="4752975" y="5010150"/>
          <p14:tracePt t="37488" x="4648200" y="4905375"/>
          <p14:tracePt t="37504" x="4605338" y="4867275"/>
          <p14:tracePt t="37521" x="4581525" y="4852988"/>
          <p14:tracePt t="37537" x="4562475" y="4833938"/>
          <p14:tracePt t="37554" x="4552950" y="4829175"/>
          <p14:tracePt t="37571" x="4538663" y="4819650"/>
          <p14:tracePt t="37574" x="4529138" y="4819650"/>
          <p14:tracePt t="37587" x="4510088" y="4819650"/>
          <p14:tracePt t="37604" x="4462463" y="4819650"/>
          <p14:tracePt t="37620" x="4452938" y="4814888"/>
          <p14:tracePt t="37637" x="4438650" y="4814888"/>
          <p14:tracePt t="37654" x="4424363" y="4814888"/>
          <p14:tracePt t="37687" x="4414838" y="4814888"/>
          <p14:tracePt t="37704" x="4400550" y="4814888"/>
          <p14:tracePt t="37721" x="4391025" y="4814888"/>
          <p14:tracePt t="37737" x="4371975" y="4814888"/>
          <p14:tracePt t="37754" x="4362450" y="4814888"/>
          <p14:tracePt t="37771" x="4348163" y="4824413"/>
          <p14:tracePt t="37787" x="4333875" y="4824413"/>
          <p14:tracePt t="37804" x="4319588" y="4833938"/>
          <p14:tracePt t="37807" x="4310063" y="4833938"/>
          <p14:tracePt t="38205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Geometrical Analysis of Pores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"/>
          </p:nvPr>
        </p:nvSpPr>
        <p:spPr>
          <a:xfrm>
            <a:off x="159488" y="1132369"/>
            <a:ext cx="8567546" cy="398719"/>
          </a:xfrm>
        </p:spPr>
        <p:txBody>
          <a:bodyPr/>
          <a:lstStyle/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One simple analysis we can do for a given porous material is to conduct geometric analysis of the pores. 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Geometrical analysis gives us list of reliable and important features especially when we care mostly about 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physisorption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(as opposed to chemisorption) within the materials. </a:t>
            </a:r>
          </a:p>
          <a:p>
            <a:pPr lvl="1"/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1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17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AutoShape 2" descr="Characterization and comparison of pore landscapes in crystalline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4" descr="Computational Screening of Nanoporous Materials for Hexane and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6" descr="Computational Screening of Nanoporous Materials for Hexane and ..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063" y="2557678"/>
            <a:ext cx="3568856" cy="345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59"/>
    </mc:Choice>
    <mc:Fallback xmlns="">
      <p:transition spd="slow" advTm="7775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22141" x="4486275" y="1590675"/>
          <p14:tracePt t="22271" x="4486275" y="1604963"/>
          <p14:tracePt t="22277" x="4486275" y="1633538"/>
          <p14:tracePt t="22287" x="4476750" y="1681163"/>
          <p14:tracePt t="22298" x="4462463" y="1724025"/>
          <p14:tracePt t="22315" x="4443413" y="1819275"/>
          <p14:tracePt t="22332" x="4376738" y="1985963"/>
          <p14:tracePt t="22348" x="4357688" y="2066925"/>
          <p14:tracePt t="22365" x="4291013" y="2314575"/>
          <p14:tracePt t="22382" x="4267200" y="2405063"/>
          <p14:tracePt t="22398" x="4205288" y="2628900"/>
          <p14:tracePt t="22402" x="4171950" y="2743200"/>
          <p14:tracePt t="22415" x="4152900" y="2857500"/>
          <p14:tracePt t="22432" x="4110038" y="3100388"/>
          <p14:tracePt t="22449" x="4110038" y="3133725"/>
          <p14:tracePt t="22465" x="4110038" y="3148013"/>
          <p14:tracePt t="22483" x="4110038" y="3171825"/>
          <p14:tracePt t="22499" x="4110038" y="3205163"/>
          <p14:tracePt t="22515" x="4124325" y="3276600"/>
          <p14:tracePt t="22532" x="4129088" y="3319463"/>
          <p14:tracePt t="22549" x="4133850" y="3319463"/>
          <p14:tracePt t="22630" x="4138613" y="3319463"/>
          <p14:tracePt t="22640" x="4148138" y="3319463"/>
          <p14:tracePt t="22646" x="4152900" y="3319463"/>
          <p14:tracePt t="22657" x="4157663" y="3319463"/>
          <p14:tracePt t="22667" x="4167188" y="3319463"/>
          <p14:tracePt t="22682" x="4200525" y="3319463"/>
          <p14:tracePt t="22698" x="4233863" y="3319463"/>
          <p14:tracePt t="22715" x="4257675" y="3319463"/>
          <p14:tracePt t="22732" x="4276725" y="3314700"/>
          <p14:tracePt t="22748" x="4291013" y="3305175"/>
          <p14:tracePt t="22750" x="4305300" y="3286125"/>
          <p14:tracePt t="22766" x="4367213" y="3186113"/>
          <p14:tracePt t="22782" x="4381500" y="3162300"/>
          <p14:tracePt t="22799" x="4405313" y="3128963"/>
          <p14:tracePt t="22815" x="4410075" y="3109913"/>
          <p14:tracePt t="22816" x="4414838" y="3105150"/>
          <p14:tracePt t="22832" x="4419600" y="3100388"/>
          <p14:tracePt t="22903" x="4424363" y="3100388"/>
          <p14:tracePt t="22943" x="4433888" y="3100388"/>
          <p14:tracePt t="23029" x="4438650" y="3100388"/>
          <p14:tracePt t="23047" x="4443413" y="3100388"/>
          <p14:tracePt t="23049" x="4452938" y="3109913"/>
          <p14:tracePt t="23065" x="4462463" y="3119438"/>
          <p14:tracePt t="23082" x="4467225" y="3124200"/>
          <p14:tracePt t="23112" x="4467225" y="3133725"/>
          <p14:tracePt t="23115" x="4467225" y="3143250"/>
          <p14:tracePt t="23132" x="4452938" y="3176588"/>
          <p14:tracePt t="23149" x="4443413" y="3200400"/>
          <p14:tracePt t="23151" x="4438650" y="3228975"/>
          <p14:tracePt t="23166" x="4429125" y="3233738"/>
          <p14:tracePt t="23221" x="4429125" y="3238500"/>
          <p14:tracePt t="23225" x="4424363" y="3243263"/>
          <p14:tracePt t="23235" x="4424363" y="3248025"/>
          <p14:tracePt t="23249" x="4424363" y="3252788"/>
          <p14:tracePt t="23267" x="4424363" y="3262313"/>
          <p14:tracePt t="23282" x="4419600" y="3271838"/>
          <p14:tracePt t="23299" x="4414838" y="3295650"/>
          <p14:tracePt t="23316" x="4400550" y="3328988"/>
          <p14:tracePt t="23332" x="4386263" y="3362325"/>
          <p14:tracePt t="23349" x="4386263" y="3381375"/>
          <p14:tracePt t="23351" x="4381500" y="3395663"/>
          <p14:tracePt t="23365" x="4381500" y="3400425"/>
          <p14:tracePt t="23429" x="4386263" y="3400425"/>
          <p14:tracePt t="23433" x="4391025" y="3400425"/>
          <p14:tracePt t="23443" x="4405313" y="3400425"/>
          <p14:tracePt t="23449" x="4414838" y="3400425"/>
          <p14:tracePt t="23465" x="4429125" y="3395663"/>
          <p14:tracePt t="23482" x="4471988" y="3390900"/>
          <p14:tracePt t="23486" x="4481513" y="3390900"/>
          <p14:tracePt t="23499" x="4500563" y="3390900"/>
          <p14:tracePt t="23516" x="4510088" y="3386138"/>
          <p14:tracePt t="25109" x="0" y="0"/>
        </p14:tracePtLst>
        <p14:tracePtLst>
          <p14:tracePt t="30887" x="1090613" y="1985963"/>
          <p14:tracePt t="31088" x="1109663" y="1990725"/>
          <p14:tracePt t="31098" x="1157288" y="2009775"/>
          <p14:tracePt t="31102" x="1214438" y="2019300"/>
          <p14:tracePt t="31119" x="1343025" y="2038350"/>
          <p14:tracePt t="31135" x="1457325" y="2047875"/>
          <p14:tracePt t="31152" x="1728788" y="2057400"/>
          <p14:tracePt t="31169" x="1919288" y="2076450"/>
          <p14:tracePt t="31185" x="2195513" y="2100263"/>
          <p14:tracePt t="31202" x="2352675" y="2109788"/>
          <p14:tracePt t="31219" x="2481263" y="2128838"/>
          <p14:tracePt t="31235" x="2624138" y="2138363"/>
          <p14:tracePt t="31252" x="2681288" y="2143125"/>
          <p14:tracePt t="31269" x="2733675" y="2143125"/>
          <p14:tracePt t="31285" x="2781300" y="2143125"/>
          <p14:tracePt t="31302" x="2838450" y="2152650"/>
          <p14:tracePt t="31319" x="2862263" y="2152650"/>
          <p14:tracePt t="31335" x="2876550" y="2152650"/>
          <p14:tracePt t="31386" x="2876550" y="2157413"/>
          <p14:tracePt t="34919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 err="1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Zeo</a:t>
            </a:r>
            <a:r>
              <a:rPr lang="en-US" altLang="ko-KR" sz="3000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++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5</a:t>
            </a:fld>
            <a:endParaRPr lang="en-US" altLang="ko-KR" dirty="0"/>
          </a:p>
        </p:txBody>
      </p:sp>
      <p:sp>
        <p:nvSpPr>
          <p:cNvPr id="15" name="Content Placeholder 6"/>
          <p:cNvSpPr>
            <a:spLocks noGrp="1"/>
          </p:cNvSpPr>
          <p:nvPr>
            <p:ph sz="quarter" idx="1"/>
          </p:nvPr>
        </p:nvSpPr>
        <p:spPr>
          <a:xfrm>
            <a:off x="159488" y="1132369"/>
            <a:ext cx="8567546" cy="398719"/>
          </a:xfrm>
        </p:spPr>
        <p:txBody>
          <a:bodyPr/>
          <a:lstStyle/>
          <a:p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Zeo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++ is a software that one can use to analyze geometry of the pores.</a:t>
            </a:r>
          </a:p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http://zeoplusplus.org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</a:t>
            </a:r>
            <a:endParaRPr lang="en-US" altLang="ko-KR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Using 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Zeo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++, you can obtain basic properties (e.g. unit cell size, framework density, type of atoms) as well as some of the unique properties that pertain to geometrical analysis (see example below).  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 descr="About Zeo++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735" y="3137790"/>
            <a:ext cx="3427684" cy="279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24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712"/>
    </mc:Choice>
    <mc:Fallback xmlns="">
      <p:transition spd="slow" advTm="12071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1011" x="647700" y="1376363"/>
          <p14:tracePt t="11518" x="666750" y="1376363"/>
          <p14:tracePt t="11524" x="695325" y="1376363"/>
          <p14:tracePt t="11534" x="723900" y="1376363"/>
          <p14:tracePt t="11550" x="800100" y="1376363"/>
          <p14:tracePt t="11566" x="881063" y="1376363"/>
          <p14:tracePt t="11583" x="957263" y="1376363"/>
          <p14:tracePt t="11600" x="966788" y="1376363"/>
          <p14:tracePt t="12925" x="981075" y="1376363"/>
          <p14:tracePt t="12935" x="1019175" y="1376363"/>
          <p14:tracePt t="12939" x="1057275" y="1376363"/>
          <p14:tracePt t="12951" x="1100138" y="1381125"/>
          <p14:tracePt t="12967" x="1185863" y="1381125"/>
          <p14:tracePt t="12983" x="1266825" y="1385888"/>
          <p14:tracePt t="13000" x="1343025" y="1385888"/>
          <p14:tracePt t="13017" x="1414463" y="1385888"/>
          <p14:tracePt t="13033" x="1452563" y="1385888"/>
          <p14:tracePt t="13050" x="1485900" y="1395413"/>
          <p14:tracePt t="13067" x="1519238" y="1395413"/>
          <p14:tracePt t="13084" x="1581150" y="1404938"/>
          <p14:tracePt t="13100" x="1724025" y="1409700"/>
          <p14:tracePt t="13117" x="1785938" y="1409700"/>
          <p14:tracePt t="13134" x="1976438" y="1419225"/>
          <p14:tracePt t="13150" x="2133600" y="1428750"/>
          <p14:tracePt t="13167" x="2262188" y="1438275"/>
          <p14:tracePt t="13184" x="2405063" y="1447800"/>
          <p14:tracePt t="13184" x="2519363" y="1447800"/>
          <p14:tracePt t="13200" x="2633663" y="1457325"/>
          <p14:tracePt t="13217" x="2738438" y="1457325"/>
          <p14:tracePt t="13234" x="2786063" y="1457325"/>
          <p14:tracePt t="13251" x="2819400" y="1457325"/>
          <p14:tracePt t="14140" x="2838450" y="1457325"/>
          <p14:tracePt t="14145" x="2867025" y="1457325"/>
          <p14:tracePt t="14155" x="2928938" y="1457325"/>
          <p14:tracePt t="14167" x="2990850" y="1457325"/>
          <p14:tracePt t="14184" x="3181350" y="1457325"/>
          <p14:tracePt t="14201" x="3381375" y="1457325"/>
          <p14:tracePt t="14217" x="3790950" y="1457325"/>
          <p14:tracePt t="14234" x="3905250" y="1457325"/>
          <p14:tracePt t="14251" x="3962400" y="1466850"/>
          <p14:tracePt t="14267" x="4057650" y="1466850"/>
          <p14:tracePt t="14284" x="4133850" y="1466850"/>
          <p14:tracePt t="14301" x="4191000" y="1466850"/>
          <p14:tracePt t="14318" x="4248150" y="1476375"/>
          <p14:tracePt t="14334" x="4291013" y="1476375"/>
          <p14:tracePt t="14351" x="4324350" y="1476375"/>
          <p14:tracePt t="14367" x="4324350" y="1481138"/>
          <p14:tracePt t="14384" x="4329113" y="1481138"/>
          <p14:tracePt t="14949" x="0" y="0"/>
        </p14:tracePtLst>
        <p14:tracePtLst>
          <p14:tracePt t="18187" x="3614738" y="1995488"/>
          <p14:tracePt t="18379" x="3605213" y="2005013"/>
          <p14:tracePt t="18390" x="3590925" y="2009775"/>
          <p14:tracePt t="18400" x="3576638" y="2024063"/>
          <p14:tracePt t="18406" x="3562350" y="2038350"/>
          <p14:tracePt t="18419" x="3543300" y="2062163"/>
          <p14:tracePt t="18436" x="3538538" y="2066925"/>
          <p14:tracePt t="18438" x="3519488" y="2076450"/>
          <p14:tracePt t="18452" x="3505200" y="2090738"/>
          <p14:tracePt t="18469" x="3490913" y="2105025"/>
          <p14:tracePt t="18497" x="3486150" y="2105025"/>
          <p14:tracePt t="18556" x="3486150" y="2100263"/>
          <p14:tracePt t="18588" x="3486150" y="2095500"/>
          <p14:tracePt t="18663" x="3481388" y="2095500"/>
          <p14:tracePt t="18678" x="3476625" y="2095500"/>
          <p14:tracePt t="18688" x="3467100" y="2095500"/>
          <p14:tracePt t="18698" x="3462338" y="2095500"/>
          <p14:tracePt t="18704" x="3457575" y="2095500"/>
          <p14:tracePt t="18719" x="3452813" y="2105025"/>
          <p14:tracePt t="18736" x="3386138" y="2119313"/>
          <p14:tracePt t="18739" x="3281363" y="2128838"/>
          <p14:tracePt t="18752" x="3005138" y="2171700"/>
          <p14:tracePt t="18769" x="2614613" y="2224088"/>
          <p14:tracePt t="18786" x="2114550" y="2314575"/>
          <p14:tracePt t="18803" x="1304925" y="2471738"/>
          <p14:tracePt t="18819" x="1014413" y="2524125"/>
          <p14:tracePt t="18836" x="723900" y="2571750"/>
          <p14:tracePt t="18853" x="609600" y="2571750"/>
          <p14:tracePt t="18869" x="552450" y="2571750"/>
          <p14:tracePt t="18886" x="514350" y="2566988"/>
          <p14:tracePt t="18903" x="461963" y="2528888"/>
          <p14:tracePt t="18919" x="395288" y="2466975"/>
          <p14:tracePt t="18936" x="280988" y="2371725"/>
          <p14:tracePt t="18939" x="242888" y="2338388"/>
          <p14:tracePt t="18952" x="209550" y="2309813"/>
          <p14:tracePt t="18969" x="142875" y="2252663"/>
          <p14:tracePt t="18986" x="90488" y="2205038"/>
          <p14:tracePt t="19003" x="28575" y="2124075"/>
          <p14:tracePt t="19096" x="9525" y="1685925"/>
          <p14:tracePt t="19103" x="66675" y="1552575"/>
          <p14:tracePt t="19111" x="114300" y="1481138"/>
          <p14:tracePt t="19122" x="161925" y="1423988"/>
          <p14:tracePt t="19136" x="280988" y="1338263"/>
          <p14:tracePt t="19154" x="523875" y="1214438"/>
          <p14:tracePt t="19169" x="723900" y="1128713"/>
          <p14:tracePt t="19187" x="933450" y="1033463"/>
          <p14:tracePt t="19203" x="1166813" y="981075"/>
          <p14:tracePt t="19219" x="1371600" y="952500"/>
          <p14:tracePt t="19236" x="1571625" y="952500"/>
          <p14:tracePt t="19254" x="1862138" y="971550"/>
          <p14:tracePt t="19256" x="1976438" y="990600"/>
          <p14:tracePt t="19269" x="2090738" y="1023938"/>
          <p14:tracePt t="19286" x="2357438" y="1100138"/>
          <p14:tracePt t="19289" x="2476500" y="1143000"/>
          <p14:tracePt t="19303" x="2700338" y="1238250"/>
          <p14:tracePt t="19320" x="2900363" y="1366838"/>
          <p14:tracePt t="19336" x="2995613" y="1452563"/>
          <p14:tracePt t="19353" x="3238500" y="1714500"/>
          <p14:tracePt t="19369" x="3362325" y="1871663"/>
          <p14:tracePt t="19386" x="3419475" y="1938338"/>
          <p14:tracePt t="19403" x="3433763" y="1962150"/>
          <p14:tracePt t="19419" x="3433763" y="1990725"/>
          <p14:tracePt t="19436" x="3433763" y="2028825"/>
          <p14:tracePt t="19453" x="3433763" y="2100263"/>
          <p14:tracePt t="19470" x="3433763" y="2124075"/>
          <p14:tracePt t="19486" x="3433763" y="2147888"/>
          <p14:tracePt t="19503" x="3400425" y="2209800"/>
          <p14:tracePt t="19519" x="3324225" y="2314575"/>
          <p14:tracePt t="19536" x="3224213" y="2462213"/>
          <p14:tracePt t="19553" x="3033713" y="2681288"/>
          <p14:tracePt t="19557" x="2971800" y="2752725"/>
          <p14:tracePt t="19569" x="2900363" y="2824163"/>
          <p14:tracePt t="19586" x="2762250" y="2909888"/>
          <p14:tracePt t="19603" x="2624138" y="2981325"/>
          <p14:tracePt t="19620" x="2452688" y="3043238"/>
          <p14:tracePt t="19621" x="2376488" y="3052763"/>
          <p14:tracePt t="19636" x="2233613" y="3052763"/>
          <p14:tracePt t="19653" x="2066925" y="3052763"/>
          <p14:tracePt t="19670" x="1928813" y="3052763"/>
          <p14:tracePt t="19686" x="1638300" y="3033713"/>
          <p14:tracePt t="19703" x="1433513" y="3024188"/>
          <p14:tracePt t="19720" x="1214438" y="3005138"/>
          <p14:tracePt t="19736" x="1057275" y="2976563"/>
          <p14:tracePt t="19753" x="890588" y="2957513"/>
          <p14:tracePt t="19756" x="814388" y="2947988"/>
          <p14:tracePt t="19770" x="771525" y="2928938"/>
          <p14:tracePt t="19786" x="638175" y="2890838"/>
          <p14:tracePt t="19803" x="561975" y="2857500"/>
          <p14:tracePt t="19820" x="481013" y="2776538"/>
          <p14:tracePt t="19823" x="452438" y="2728913"/>
          <p14:tracePt t="19836" x="400050" y="2652713"/>
          <p14:tracePt t="19853" x="385763" y="2609850"/>
          <p14:tracePt t="19870" x="357188" y="2500313"/>
          <p14:tracePt t="19886" x="347663" y="2386013"/>
          <p14:tracePt t="19889" x="338138" y="2319338"/>
          <p14:tracePt t="19903" x="338138" y="2166938"/>
          <p14:tracePt t="19920" x="342900" y="1962150"/>
          <p14:tracePt t="19936" x="371475" y="1905000"/>
          <p14:tracePt t="19953" x="457200" y="1738313"/>
          <p14:tracePt t="19970" x="557213" y="1600200"/>
          <p14:tracePt t="19986" x="647700" y="1524000"/>
          <p14:tracePt t="20003" x="776288" y="1447800"/>
          <p14:tracePt t="20020" x="971550" y="1362075"/>
          <p14:tracePt t="20036" x="1352550" y="1238250"/>
          <p14:tracePt t="20053" x="1633538" y="1171575"/>
          <p14:tracePt t="20070" x="2138363" y="1123950"/>
          <p14:tracePt t="20086" x="2433638" y="1114425"/>
          <p14:tracePt t="20103" x="2728913" y="1095375"/>
          <p14:tracePt t="20120" x="2995613" y="1071563"/>
          <p14:tracePt t="20136" x="3309938" y="1071563"/>
          <p14:tracePt t="20153" x="3514725" y="1100138"/>
          <p14:tracePt t="20156" x="3605213" y="1119188"/>
          <p14:tracePt t="20170" x="3686175" y="1157288"/>
          <p14:tracePt t="20186" x="3857625" y="1243013"/>
          <p14:tracePt t="20203" x="3890963" y="1266825"/>
          <p14:tracePt t="20220" x="3967163" y="1338263"/>
          <p14:tracePt t="20222" x="4014788" y="1385888"/>
          <p14:tracePt t="20237" x="4124325" y="1514475"/>
          <p14:tracePt t="20253" x="4200525" y="1628775"/>
          <p14:tracePt t="20270" x="4243388" y="1704975"/>
          <p14:tracePt t="20287" x="4276725" y="1790700"/>
          <p14:tracePt t="20291" x="4286250" y="1833563"/>
          <p14:tracePt t="20303" x="4291013" y="1862138"/>
          <p14:tracePt t="20320" x="4291013" y="1966913"/>
          <p14:tracePt t="20337" x="4291013" y="2066925"/>
          <p14:tracePt t="20353" x="4291013" y="2119313"/>
          <p14:tracePt t="20370" x="4276725" y="2152650"/>
          <p14:tracePt t="20387" x="4252913" y="2214563"/>
          <p14:tracePt t="20403" x="4229100" y="2247900"/>
          <p14:tracePt t="20420" x="4195763" y="2300288"/>
          <p14:tracePt t="20422" x="4171950" y="2333625"/>
          <p14:tracePt t="20436" x="4162425" y="2343150"/>
          <p14:tracePt t="20453" x="4110038" y="2386013"/>
          <p14:tracePt t="20470" x="4100513" y="2400300"/>
          <p14:tracePt t="20486" x="4081463" y="2414588"/>
          <p14:tracePt t="20489" x="4067175" y="2424113"/>
          <p14:tracePt t="20503" x="4057650" y="2428875"/>
          <p14:tracePt t="20520" x="4052888" y="2433638"/>
          <p14:tracePt t="20524" x="4052888" y="2438400"/>
          <p14:tracePt t="20781" x="0" y="0"/>
        </p14:tracePtLst>
        <p14:tracePtLst>
          <p14:tracePt t="39149" x="1585913" y="2338388"/>
          <p14:tracePt t="40802" x="1590675" y="2338388"/>
          <p14:tracePt t="40811" x="1676400" y="2338388"/>
          <p14:tracePt t="40815" x="1885950" y="2338388"/>
          <p14:tracePt t="40828" x="2228850" y="2357438"/>
          <p14:tracePt t="40845" x="2933700" y="2371725"/>
          <p14:tracePt t="40861" x="3890963" y="2338388"/>
          <p14:tracePt t="40878" x="4652963" y="2290763"/>
          <p14:tracePt t="40880" x="5019675" y="2271713"/>
          <p14:tracePt t="40895" x="5334000" y="2271713"/>
          <p14:tracePt t="40911" x="6243638" y="2257425"/>
          <p14:tracePt t="40928" x="6429375" y="2257425"/>
          <p14:tracePt t="40945" x="6772275" y="2247900"/>
          <p14:tracePt t="40961" x="7138988" y="2247900"/>
          <p14:tracePt t="40978" x="7543800" y="2252663"/>
          <p14:tracePt t="40995" x="7667625" y="2252663"/>
          <p14:tracePt t="41011" x="7886700" y="2252663"/>
          <p14:tracePt t="41015" x="7939088" y="2252663"/>
          <p14:tracePt t="41028" x="7981950" y="2252663"/>
          <p14:tracePt t="41171" x="7977188" y="2252663"/>
          <p14:tracePt t="41185" x="7972425" y="2252663"/>
          <p14:tracePt t="41202" x="7967663" y="2252663"/>
          <p14:tracePt t="41211" x="7948613" y="2252663"/>
          <p14:tracePt t="41221" x="7920038" y="2252663"/>
          <p14:tracePt t="41228" x="7891463" y="2252663"/>
          <p14:tracePt t="41245" x="7815263" y="2252663"/>
          <p14:tracePt t="41261" x="7620000" y="2233613"/>
          <p14:tracePt t="41278" x="7453313" y="2224088"/>
          <p14:tracePt t="41295" x="7286625" y="2200275"/>
          <p14:tracePt t="41311" x="7081838" y="2190750"/>
          <p14:tracePt t="41328" x="6938963" y="2171700"/>
          <p14:tracePt t="41345" x="6796088" y="2162175"/>
          <p14:tracePt t="41361" x="6729413" y="2162175"/>
          <p14:tracePt t="41378" x="6662738" y="2157413"/>
          <p14:tracePt t="41396" x="6615113" y="2157413"/>
          <p14:tracePt t="41396" x="6600825" y="2157413"/>
          <p14:tracePt t="41412" x="6596063" y="2157413"/>
          <p14:tracePt t="41429" x="6572250" y="2157413"/>
          <p14:tracePt t="41446" x="6538913" y="2157413"/>
          <p14:tracePt t="41462" x="6500813" y="2147888"/>
          <p14:tracePt t="41478" x="6467475" y="2147888"/>
          <p14:tracePt t="41495" x="6448425" y="2147888"/>
          <p14:tracePt t="41511" x="6438900" y="2147888"/>
          <p14:tracePt t="42229" x="0" y="0"/>
        </p14:tracePtLst>
        <p14:tracePtLst>
          <p14:tracePt t="51489" x="4948238" y="5514975"/>
          <p14:tracePt t="51636" x="4948238" y="5510213"/>
          <p14:tracePt t="51646" x="4948238" y="5500688"/>
          <p14:tracePt t="51649" x="4953000" y="5462588"/>
          <p14:tracePt t="51666" x="4962525" y="5429250"/>
          <p14:tracePt t="51682" x="4962525" y="5414963"/>
          <p14:tracePt t="51699" x="4962525" y="5357813"/>
          <p14:tracePt t="51701" x="4962525" y="5338763"/>
          <p14:tracePt t="51716" x="4962525" y="5314950"/>
          <p14:tracePt t="51732" x="4957763" y="5219700"/>
          <p14:tracePt t="51749" x="4953000" y="5186363"/>
          <p14:tracePt t="51766" x="4953000" y="5176838"/>
          <p14:tracePt t="51768" x="4953000" y="5153025"/>
          <p14:tracePt t="51782" x="4943475" y="5119688"/>
          <p14:tracePt t="51799" x="4938713" y="5081588"/>
          <p14:tracePt t="51816" x="4929188" y="5048250"/>
          <p14:tracePt t="51833" x="4924425" y="5014913"/>
          <p14:tracePt t="51849" x="4919663" y="4981575"/>
          <p14:tracePt t="51866" x="4910138" y="4976813"/>
          <p14:tracePt t="51869" x="4910138" y="4967288"/>
          <p14:tracePt t="51882" x="4905375" y="4962525"/>
          <p14:tracePt t="51899" x="4900613" y="4938713"/>
          <p14:tracePt t="51916" x="4886325" y="4905375"/>
          <p14:tracePt t="51932" x="4872038" y="4876800"/>
          <p14:tracePt t="51949" x="4857750" y="4862513"/>
          <p14:tracePt t="51966" x="4843463" y="4857750"/>
          <p14:tracePt t="51982" x="4805363" y="4814888"/>
          <p14:tracePt t="51999" x="4776788" y="4795838"/>
          <p14:tracePt t="52016" x="4757738" y="4791075"/>
          <p14:tracePt t="52032" x="4748213" y="4791075"/>
          <p14:tracePt t="52049" x="4743450" y="4791075"/>
          <p14:tracePt t="52066" x="4733925" y="4786313"/>
          <p14:tracePt t="52082" x="4710113" y="4786313"/>
          <p14:tracePt t="52099" x="4667250" y="4786313"/>
          <p14:tracePt t="52102" x="4619625" y="4786313"/>
          <p14:tracePt t="52116" x="4562475" y="4786313"/>
          <p14:tracePt t="52132" x="4495800" y="4786313"/>
          <p14:tracePt t="52150" x="4467225" y="4786313"/>
          <p14:tracePt t="52166" x="4371975" y="4795838"/>
          <p14:tracePt t="52169" x="4352925" y="4795838"/>
          <p14:tracePt t="52183" x="4305300" y="4800600"/>
          <p14:tracePt t="52199" x="4271963" y="4800600"/>
          <p14:tracePt t="52216" x="4257675" y="4805363"/>
          <p14:tracePt t="52233" x="4252913" y="4805363"/>
          <p14:tracePt t="52327" x="4252913" y="4814888"/>
          <p14:tracePt t="52338" x="4243388" y="4824413"/>
          <p14:tracePt t="52348" x="4219575" y="4857750"/>
          <p14:tracePt t="52355" x="4195763" y="4891088"/>
          <p14:tracePt t="52366" x="4176713" y="4919663"/>
          <p14:tracePt t="52384" x="4143375" y="4967288"/>
          <p14:tracePt t="52399" x="4110038" y="5029200"/>
          <p14:tracePt t="52416" x="4076700" y="5100638"/>
          <p14:tracePt t="52433" x="4052888" y="5186363"/>
          <p14:tracePt t="52450" x="4029075" y="5257800"/>
          <p14:tracePt t="52466" x="4019550" y="5343525"/>
          <p14:tracePt t="52484" x="4010025" y="5429250"/>
          <p14:tracePt t="52499" x="4010025" y="5443538"/>
          <p14:tracePt t="52516" x="4005263" y="5491163"/>
          <p14:tracePt t="52520" x="4005263" y="5505450"/>
          <p14:tracePt t="52533" x="4005263" y="5514975"/>
          <p14:tracePt t="52551" x="4019550" y="5553075"/>
          <p14:tracePt t="52566" x="4048125" y="5591175"/>
          <p14:tracePt t="52583" x="4052888" y="5595938"/>
          <p14:tracePt t="52585" x="4067175" y="5605463"/>
          <p14:tracePt t="52600" x="4071938" y="5614988"/>
          <p14:tracePt t="52617" x="4081463" y="5629275"/>
          <p14:tracePt t="52633" x="4090988" y="5638800"/>
          <p14:tracePt t="52650" x="4095750" y="5653088"/>
          <p14:tracePt t="52666" x="4110038" y="5662613"/>
          <p14:tracePt t="52700" x="4119563" y="5672138"/>
          <p14:tracePt t="52716" x="4133850" y="5686425"/>
          <p14:tracePt t="52733" x="4157663" y="5705475"/>
          <p14:tracePt t="52750" x="4181475" y="5724525"/>
          <p14:tracePt t="52753" x="4191000" y="5729288"/>
          <p14:tracePt t="52766" x="4214813" y="5743575"/>
          <p14:tracePt t="52783" x="4257675" y="5762625"/>
          <p14:tracePt t="52800" x="4276725" y="5776913"/>
          <p14:tracePt t="52816" x="4391025" y="5829300"/>
          <p14:tracePt t="52833" x="4452938" y="5848350"/>
          <p14:tracePt t="52849" x="4529138" y="5857875"/>
          <p14:tracePt t="52866" x="4586288" y="5857875"/>
          <p14:tracePt t="52883" x="4652963" y="5857875"/>
          <p14:tracePt t="52900" x="4710113" y="5857875"/>
          <p14:tracePt t="52916" x="4786313" y="5857875"/>
          <p14:tracePt t="52933" x="4829175" y="5857875"/>
          <p14:tracePt t="52949" x="4867275" y="5857875"/>
          <p14:tracePt t="52966" x="4886325" y="5848350"/>
          <p14:tracePt t="52983" x="4891088" y="5848350"/>
          <p14:tracePt t="53013" x="4891088" y="5843588"/>
          <p14:tracePt t="53182" x="4891088" y="5838825"/>
          <p14:tracePt t="53437" x="0" y="0"/>
        </p14:tracePtLst>
        <p14:tracePtLst>
          <p14:tracePt t="56734" x="3719513" y="4652963"/>
          <p14:tracePt t="56863" x="3714750" y="4652963"/>
          <p14:tracePt t="56870" x="3695700" y="4672013"/>
          <p14:tracePt t="56885" x="3671888" y="4695825"/>
          <p14:tracePt t="56901" x="3638550" y="4729163"/>
          <p14:tracePt t="56918" x="3600450" y="4781550"/>
          <p14:tracePt t="56919" x="3586163" y="4795838"/>
          <p14:tracePt t="56934" x="3562350" y="4829175"/>
          <p14:tracePt t="56951" x="3543300" y="4848225"/>
          <p14:tracePt t="56968" x="3533775" y="4862513"/>
          <p14:tracePt t="56985" x="3505200" y="4910138"/>
          <p14:tracePt t="57001" x="3490913" y="4924425"/>
          <p14:tracePt t="57018" x="3486150" y="4924425"/>
          <p14:tracePt t="57135" x="3495675" y="4919663"/>
          <p14:tracePt t="57145" x="3505200" y="4919663"/>
          <p14:tracePt t="57151" x="3519488" y="4914900"/>
          <p14:tracePt t="57168" x="3562350" y="4876800"/>
          <p14:tracePt t="57185" x="3595688" y="4852988"/>
          <p14:tracePt t="57187" x="3643313" y="4805363"/>
          <p14:tracePt t="57201" x="3700463" y="4748213"/>
          <p14:tracePt t="57218" x="3757613" y="4691063"/>
          <p14:tracePt t="57236" x="3814763" y="4633913"/>
          <p14:tracePt t="57251" x="3852863" y="4581525"/>
          <p14:tracePt t="57269" x="3871913" y="4567238"/>
          <p14:tracePt t="57270" x="3876675" y="4562475"/>
          <p14:tracePt t="57377" x="3867150" y="4562475"/>
          <p14:tracePt t="57383" x="3857625" y="4567238"/>
          <p14:tracePt t="57393" x="3843338" y="4572000"/>
          <p14:tracePt t="57403" x="3824288" y="4586288"/>
          <p14:tracePt t="57418" x="3752850" y="4652963"/>
          <p14:tracePt t="57435" x="3671888" y="4724400"/>
          <p14:tracePt t="57451" x="3590925" y="4805363"/>
          <p14:tracePt t="57468" x="3509963" y="4891088"/>
          <p14:tracePt t="57485" x="3419475" y="4972050"/>
          <p14:tracePt t="57501" x="3376613" y="4995863"/>
          <p14:tracePt t="57502" x="3371850" y="5005388"/>
          <p14:tracePt t="57518" x="3362325" y="5005388"/>
          <p14:tracePt t="57535" x="3357563" y="5010150"/>
          <p14:tracePt t="57626" x="3367088" y="5010150"/>
          <p14:tracePt t="57635" x="3371850" y="5010150"/>
          <p14:tracePt t="57639" x="3381375" y="5010150"/>
          <p14:tracePt t="57651" x="3395663" y="4991100"/>
          <p14:tracePt t="57668" x="3467100" y="4891088"/>
          <p14:tracePt t="57685" x="3529013" y="4814888"/>
          <p14:tracePt t="57701" x="3600450" y="4733925"/>
          <p14:tracePt t="57718" x="3671888" y="4652963"/>
          <p14:tracePt t="57735" x="3690938" y="4633913"/>
          <p14:tracePt t="58448" x="3690938" y="4638675"/>
          <p14:tracePt t="58457" x="3690938" y="4648200"/>
          <p14:tracePt t="58463" x="3681413" y="4652963"/>
          <p14:tracePt t="58474" x="3676650" y="4662488"/>
          <p14:tracePt t="58485" x="3676650" y="4667250"/>
          <p14:tracePt t="58502" x="3671888" y="4672013"/>
          <p14:tracePt t="58604" x="3671888" y="4681538"/>
          <p14:tracePt t="58610" x="3671888" y="4705350"/>
          <p14:tracePt t="58620" x="3671888" y="4733925"/>
          <p14:tracePt t="58635" x="3676650" y="4791075"/>
          <p14:tracePt t="58652" x="3681413" y="4852988"/>
          <p14:tracePt t="58669" x="3690938" y="4900613"/>
          <p14:tracePt t="58685" x="3690938" y="4933950"/>
          <p14:tracePt t="58702" x="3690938" y="4976813"/>
          <p14:tracePt t="58719" x="3690938" y="4991100"/>
          <p14:tracePt t="58735" x="3690938" y="5010150"/>
          <p14:tracePt t="58752" x="3690938" y="5033963"/>
          <p14:tracePt t="58768" x="3667125" y="5081588"/>
          <p14:tracePt t="58785" x="3662363" y="5095875"/>
          <p14:tracePt t="58802" x="3638550" y="5138738"/>
          <p14:tracePt t="58820" x="3552825" y="5262563"/>
          <p14:tracePt t="58835" x="3505200" y="5310188"/>
          <p14:tracePt t="58853" x="3476625" y="5334000"/>
          <p14:tracePt t="58869" x="3462338" y="5343525"/>
          <p14:tracePt t="58887" x="3452813" y="5353050"/>
          <p14:tracePt t="58902" x="3452813" y="5357813"/>
          <p14:tracePt t="58919" x="3448050" y="5357813"/>
          <p14:tracePt t="59157" x="3443288" y="5357813"/>
          <p14:tracePt t="59167" x="3438525" y="5357813"/>
          <p14:tracePt t="59199" x="3429000" y="5357813"/>
          <p14:tracePt t="59275" x="3424238" y="5357813"/>
          <p14:tracePt t="59412" x="3419475" y="5357813"/>
          <p14:tracePt t="59426" x="3414713" y="5357813"/>
          <p14:tracePt t="59456" x="3409950" y="5357813"/>
          <p14:tracePt t="59496" x="3405188" y="5357813"/>
          <p14:tracePt t="59506" x="3390900" y="5353050"/>
          <p14:tracePt t="59515" x="3386138" y="5348288"/>
          <p14:tracePt t="59522" x="3381375" y="5343525"/>
          <p14:tracePt t="59536" x="3371850" y="5334000"/>
          <p14:tracePt t="59553" x="3338513" y="5310188"/>
          <p14:tracePt t="59569" x="3333750" y="5310188"/>
          <p14:tracePt t="59586" x="3328988" y="5305425"/>
          <p14:tracePt t="59684" x="3324225" y="5305425"/>
          <p14:tracePt t="59700" x="3314700" y="5305425"/>
          <p14:tracePt t="59747" x="3309938" y="5305425"/>
          <p14:tracePt t="59750" x="3305175" y="5305425"/>
          <p14:tracePt t="59762" x="3295650" y="5305425"/>
          <p14:tracePt t="59769" x="3271838" y="5295900"/>
          <p14:tracePt t="59786" x="3233738" y="5291138"/>
          <p14:tracePt t="59802" x="3214688" y="5286375"/>
          <p14:tracePt t="60075" x="3224213" y="5286375"/>
          <p14:tracePt t="60084" x="3238500" y="5286375"/>
          <p14:tracePt t="60088" x="3243263" y="5286375"/>
          <p14:tracePt t="60102" x="3286125" y="5286375"/>
          <p14:tracePt t="60119" x="3305175" y="5276850"/>
          <p14:tracePt t="60136" x="3338513" y="5276850"/>
          <p14:tracePt t="60152" x="3371850" y="5276850"/>
          <p14:tracePt t="60169" x="3386138" y="5272088"/>
          <p14:tracePt t="60186" x="3409950" y="5272088"/>
          <p14:tracePt t="60202" x="3462338" y="5272088"/>
          <p14:tracePt t="60204" x="3490913" y="5272088"/>
          <p14:tracePt t="60219" x="3548063" y="5257800"/>
          <p14:tracePt t="60236" x="3605213" y="5243513"/>
          <p14:tracePt t="60253" x="3633788" y="5233988"/>
          <p14:tracePt t="60256" x="3657600" y="5229225"/>
          <p14:tracePt t="60269" x="3667125" y="5229225"/>
          <p14:tracePt t="60286" x="3705225" y="5219700"/>
          <p14:tracePt t="60303" x="3738563" y="5205413"/>
          <p14:tracePt t="60319" x="3757613" y="5200650"/>
          <p14:tracePt t="60336" x="3776663" y="5195888"/>
          <p14:tracePt t="60353" x="3786188" y="5195888"/>
          <p14:tracePt t="60369" x="3790950" y="5195888"/>
          <p14:tracePt t="60386" x="3800475" y="5195888"/>
          <p14:tracePt t="60388" x="3814763" y="5195888"/>
          <p14:tracePt t="60403" x="3829050" y="5186363"/>
          <p14:tracePt t="60419" x="3862388" y="5181600"/>
          <p14:tracePt t="60437" x="3957638" y="5167313"/>
          <p14:tracePt t="60452" x="4024313" y="5157788"/>
          <p14:tracePt t="60470" x="4119563" y="5153025"/>
          <p14:tracePt t="60486" x="4129088" y="5153025"/>
          <p14:tracePt t="60503" x="4143375" y="5143500"/>
          <p14:tracePt t="60620" x="4138613" y="5148263"/>
          <p14:tracePt t="60623" x="4124325" y="5153025"/>
          <p14:tracePt t="60636" x="4114800" y="5153025"/>
          <p14:tracePt t="60653" x="4105275" y="5176838"/>
          <p14:tracePt t="60669" x="4100513" y="5233988"/>
          <p14:tracePt t="60686" x="4100513" y="5281613"/>
          <p14:tracePt t="60703" x="4105275" y="5348288"/>
          <p14:tracePt t="60720" x="4119563" y="5419725"/>
          <p14:tracePt t="60736" x="4143375" y="5481638"/>
          <p14:tracePt t="60753" x="4162425" y="5524500"/>
          <p14:tracePt t="60769" x="4167188" y="5538788"/>
          <p14:tracePt t="60770" x="4167188" y="5543550"/>
          <p14:tracePt t="60786" x="4176713" y="5553075"/>
          <p14:tracePt t="60803" x="4200525" y="5576888"/>
          <p14:tracePt t="60806" x="4214813" y="5591175"/>
          <p14:tracePt t="60820" x="4219575" y="5595938"/>
          <p14:tracePt t="60836" x="4229100" y="5610225"/>
          <p14:tracePt t="60853" x="4233863" y="5614988"/>
          <p14:tracePt t="60870" x="4233863" y="5619750"/>
          <p14:tracePt t="60886" x="4267200" y="5638800"/>
          <p14:tracePt t="60903" x="4338638" y="5686425"/>
          <p14:tracePt t="60920" x="4491038" y="5757863"/>
          <p14:tracePt t="60936" x="4581525" y="5776913"/>
          <p14:tracePt t="60953" x="4676775" y="5776913"/>
          <p14:tracePt t="60969" x="4791075" y="5776913"/>
          <p14:tracePt t="60971" x="4819650" y="5772150"/>
          <p14:tracePt t="60986" x="4848225" y="5767388"/>
          <p14:tracePt t="61003" x="4891088" y="5743575"/>
          <p14:tracePt t="61020" x="4929188" y="5700713"/>
          <p14:tracePt t="61037" x="4995863" y="5562600"/>
          <p14:tracePt t="61053" x="5038725" y="5476875"/>
          <p14:tracePt t="61070" x="5057775" y="5443538"/>
          <p14:tracePt t="61086" x="5076825" y="5381625"/>
          <p14:tracePt t="61103" x="5086350" y="5338763"/>
          <p14:tracePt t="61120" x="5086350" y="5300663"/>
          <p14:tracePt t="61136" x="5086350" y="5267325"/>
          <p14:tracePt t="61153" x="5076825" y="5238750"/>
          <p14:tracePt t="61170" x="5067300" y="5224463"/>
          <p14:tracePt t="61173" x="5053013" y="5191125"/>
          <p14:tracePt t="61186" x="5038725" y="5176838"/>
          <p14:tracePt t="61203" x="5000625" y="5124450"/>
          <p14:tracePt t="61219" x="4957763" y="5095875"/>
          <p14:tracePt t="61236" x="4895850" y="5067300"/>
          <p14:tracePt t="61253" x="4829175" y="5033963"/>
          <p14:tracePt t="61269" x="4781550" y="5019675"/>
          <p14:tracePt t="61286" x="4729163" y="5014913"/>
          <p14:tracePt t="61303" x="4662488" y="4995863"/>
          <p14:tracePt t="61305" x="4633913" y="4995863"/>
          <p14:tracePt t="61319" x="4586288" y="4991100"/>
          <p14:tracePt t="61336" x="4543425" y="4991100"/>
          <p14:tracePt t="61353" x="4524375" y="4991100"/>
          <p14:tracePt t="61370" x="4476750" y="4991100"/>
          <p14:tracePt t="61372" x="4462463" y="4991100"/>
          <p14:tracePt t="61387" x="4429125" y="4991100"/>
          <p14:tracePt t="61403" x="4424363" y="4991100"/>
          <p14:tracePt t="61407" x="4414838" y="4991100"/>
          <p14:tracePt t="61420" x="4405313" y="4991100"/>
          <p14:tracePt t="61436" x="4391025" y="5000625"/>
          <p14:tracePt t="61453" x="4371975" y="5005388"/>
          <p14:tracePt t="61470" x="4343400" y="5014913"/>
          <p14:tracePt t="61486" x="4291013" y="5038725"/>
          <p14:tracePt t="61503" x="4248150" y="5057775"/>
          <p14:tracePt t="61520" x="4219575" y="5086350"/>
          <p14:tracePt t="61537" x="4195763" y="5095875"/>
          <p14:tracePt t="61553" x="4186238" y="5110163"/>
          <p14:tracePt t="61570" x="4171950" y="5110163"/>
          <p14:tracePt t="61586" x="4171950" y="5114925"/>
          <p14:tracePt t="61991" x="0" y="0"/>
        </p14:tracePtLst>
        <p14:tracePtLst>
          <p14:tracePt t="64306" x="5048250" y="5210175"/>
          <p14:tracePt t="64367" x="5043488" y="5210175"/>
          <p14:tracePt t="64371" x="5029200" y="5210175"/>
          <p14:tracePt t="64388" x="5024438" y="5210175"/>
          <p14:tracePt t="64404" x="5014913" y="5210175"/>
          <p14:tracePt t="64421" x="5010150" y="5210175"/>
          <p14:tracePt t="64437" x="4995863" y="5210175"/>
          <p14:tracePt t="64454" x="4986338" y="5210175"/>
          <p14:tracePt t="64471" x="4957763" y="5191125"/>
          <p14:tracePt t="64487" x="4919663" y="5143500"/>
          <p14:tracePt t="64504" x="4905375" y="5129213"/>
          <p14:tracePt t="64507" x="4900613" y="5124450"/>
          <p14:tracePt t="64521" x="4895850" y="5119688"/>
          <p14:tracePt t="64538" x="4881563" y="5105400"/>
          <p14:tracePt t="64554" x="4862513" y="5076825"/>
          <p14:tracePt t="64572" x="4843463" y="5053013"/>
          <p14:tracePt t="64588" x="4829175" y="5043488"/>
          <p14:tracePt t="64604" x="4805363" y="5014913"/>
          <p14:tracePt t="64621" x="4786313" y="4995863"/>
          <p14:tracePt t="64638" x="4762500" y="4976813"/>
          <p14:tracePt t="64654" x="4743450" y="4957763"/>
          <p14:tracePt t="64671" x="4738688" y="4953000"/>
          <p14:tracePt t="64706" x="4733925" y="4953000"/>
          <p14:tracePt t="64736" x="4729163" y="4953000"/>
          <p14:tracePt t="64757" x="4724400" y="4953000"/>
          <p14:tracePt t="64766" x="4714875" y="4953000"/>
          <p14:tracePt t="64771" x="4710113" y="4953000"/>
          <p14:tracePt t="64789" x="4700588" y="4953000"/>
          <p14:tracePt t="64805" x="4691063" y="4953000"/>
          <p14:tracePt t="64822" x="4686300" y="4953000"/>
          <p14:tracePt t="64838" x="4681538" y="4953000"/>
          <p14:tracePt t="64854" x="4672013" y="4957763"/>
          <p14:tracePt t="64872" x="4667250" y="4957763"/>
          <p14:tracePt t="64888" x="4662488" y="4957763"/>
          <p14:tracePt t="64904" x="4648200" y="4962525"/>
          <p14:tracePt t="64921" x="4638675" y="4962525"/>
          <p14:tracePt t="64938" x="4614863" y="4967288"/>
          <p14:tracePt t="64954" x="4600575" y="4976813"/>
          <p14:tracePt t="64971" x="4543425" y="4986338"/>
          <p14:tracePt t="64988" x="4481513" y="5019675"/>
          <p14:tracePt t="65005" x="4452938" y="5029200"/>
          <p14:tracePt t="65009" x="4410075" y="5043488"/>
          <p14:tracePt t="65021" x="4376738" y="5062538"/>
          <p14:tracePt t="65038" x="4271963" y="5100638"/>
          <p14:tracePt t="65054" x="4238625" y="5110163"/>
          <p14:tracePt t="65071" x="4214813" y="5124450"/>
          <p14:tracePt t="65088" x="4205288" y="5133975"/>
          <p14:tracePt t="65105" x="4176713" y="5148263"/>
          <p14:tracePt t="65108" x="4176713" y="5153025"/>
          <p14:tracePt t="65121" x="4171950" y="5157788"/>
          <p14:tracePt t="65138" x="4152900" y="5186363"/>
          <p14:tracePt t="65156" x="4124325" y="5238750"/>
          <p14:tracePt t="65171" x="4119563" y="5253038"/>
          <p14:tracePt t="65188" x="4114800" y="5286375"/>
          <p14:tracePt t="65204" x="4105275" y="5319713"/>
          <p14:tracePt t="65222" x="4105275" y="5362575"/>
          <p14:tracePt t="65225" x="4105275" y="5386388"/>
          <p14:tracePt t="65238" x="4105275" y="5410200"/>
          <p14:tracePt t="65255" x="4110038" y="5457825"/>
          <p14:tracePt t="65271" x="4119563" y="5467350"/>
          <p14:tracePt t="65288" x="4124325" y="5472113"/>
          <p14:tracePt t="65289" x="4129088" y="5476875"/>
          <p14:tracePt t="65304" x="4148138" y="5495925"/>
          <p14:tracePt t="65321" x="4176713" y="5529263"/>
          <p14:tracePt t="65338" x="4205288" y="5553075"/>
          <p14:tracePt t="65354" x="4219575" y="5567363"/>
          <p14:tracePt t="65371" x="4248150" y="5586413"/>
          <p14:tracePt t="65388" x="4281488" y="5614988"/>
          <p14:tracePt t="65389" x="4286250" y="5619750"/>
          <p14:tracePt t="65404" x="4300538" y="5624513"/>
          <p14:tracePt t="65421" x="4314825" y="5638800"/>
          <p14:tracePt t="65438" x="4343400" y="5648325"/>
          <p14:tracePt t="65454" x="4391025" y="5676900"/>
          <p14:tracePt t="65471" x="4424363" y="5695950"/>
          <p14:tracePt t="65488" x="4429125" y="5705475"/>
          <p14:tracePt t="65505" x="4452938" y="5710238"/>
          <p14:tracePt t="65521" x="4491038" y="5715000"/>
          <p14:tracePt t="65538" x="4519613" y="5724525"/>
          <p14:tracePt t="65555" x="4552950" y="5729288"/>
          <p14:tracePt t="65556" x="4572000" y="5738813"/>
          <p14:tracePt t="65571" x="4614863" y="5738813"/>
          <p14:tracePt t="65588" x="4672013" y="5738813"/>
          <p14:tracePt t="65605" x="4743450" y="5729288"/>
          <p14:tracePt t="65621" x="4814888" y="5705475"/>
          <p14:tracePt t="65638" x="4872038" y="5686425"/>
          <p14:tracePt t="65655" x="4924425" y="5667375"/>
          <p14:tracePt t="65671" x="4981575" y="5653088"/>
          <p14:tracePt t="65688" x="5024438" y="5629275"/>
          <p14:tracePt t="65705" x="5062538" y="5610225"/>
          <p14:tracePt t="65721" x="5105400" y="5581650"/>
          <p14:tracePt t="65723" x="5124450" y="5567363"/>
          <p14:tracePt t="65738" x="5138738" y="5553075"/>
          <p14:tracePt t="65755" x="5172075" y="5510213"/>
          <p14:tracePt t="65772" x="5210175" y="5457825"/>
          <p14:tracePt t="65788" x="5238750" y="5400675"/>
          <p14:tracePt t="65805" x="5238750" y="5376863"/>
          <p14:tracePt t="65822" x="5238750" y="5329238"/>
          <p14:tracePt t="65838" x="5224463" y="5286375"/>
          <p14:tracePt t="65855" x="5210175" y="5238750"/>
          <p14:tracePt t="65871" x="5176838" y="5172075"/>
          <p14:tracePt t="65888" x="5148263" y="5138738"/>
          <p14:tracePt t="65905" x="5119688" y="5100638"/>
          <p14:tracePt t="65921" x="5100638" y="5076825"/>
          <p14:tracePt t="65938" x="5081588" y="5057775"/>
          <p14:tracePt t="65955" x="5072063" y="5043488"/>
          <p14:tracePt t="65972" x="5053013" y="5029200"/>
          <p14:tracePt t="65988" x="5029200" y="5000625"/>
          <p14:tracePt t="65992" x="5014913" y="4991100"/>
          <p14:tracePt t="66005" x="5000625" y="4976813"/>
          <p14:tracePt t="66022" x="4991100" y="4967288"/>
          <p14:tracePt t="66025" x="4986338" y="4967288"/>
          <p14:tracePt t="66038" x="4976813" y="4957763"/>
          <p14:tracePt t="66055" x="4957763" y="4943475"/>
          <p14:tracePt t="66071" x="4948238" y="4933950"/>
          <p14:tracePt t="66088" x="4943475" y="4933950"/>
          <p14:tracePt t="66105" x="4929188" y="4929188"/>
          <p14:tracePt t="66122" x="4914900" y="4919663"/>
          <p14:tracePt t="66138" x="4895850" y="4910138"/>
          <p14:tracePt t="66155" x="4881563" y="4905375"/>
          <p14:tracePt t="66355" x="4872038" y="4905375"/>
          <p14:tracePt t="66365" x="4872038" y="4910138"/>
          <p14:tracePt t="66419" x="4862513" y="4929188"/>
          <p14:tracePt t="66425" x="4838700" y="4962525"/>
          <p14:tracePt t="66438" x="4810125" y="5005388"/>
          <p14:tracePt t="66455" x="4762500" y="5062538"/>
          <p14:tracePt t="66472" x="4714875" y="5129213"/>
          <p14:tracePt t="66488" x="4686300" y="5162550"/>
          <p14:tracePt t="66492" x="4672013" y="5167313"/>
          <p14:tracePt t="66505" x="4667250" y="5176838"/>
          <p14:tracePt t="66558" x="4662488" y="5176838"/>
          <p14:tracePt t="66592" x="4662488" y="5172075"/>
          <p14:tracePt t="66628" x="4657725" y="5172075"/>
          <p14:tracePt t="66683" x="4657725" y="5167313"/>
          <p14:tracePt t="66693" x="4657725" y="5148263"/>
          <p14:tracePt t="66697" x="4648200" y="5110163"/>
          <p14:tracePt t="66708" x="4643438" y="5091113"/>
          <p14:tracePt t="66722" x="4633913" y="5067300"/>
          <p14:tracePt t="66738" x="4614863" y="4995863"/>
          <p14:tracePt t="66755" x="4605338" y="4972050"/>
          <p14:tracePt t="66772" x="4600575" y="4953000"/>
          <p14:tracePt t="67243" x="4595813" y="4953000"/>
          <p14:tracePt t="67253" x="4595813" y="4986338"/>
          <p14:tracePt t="67257" x="4586288" y="5043488"/>
          <p14:tracePt t="67272" x="4572000" y="5124450"/>
          <p14:tracePt t="67289" x="4562475" y="5167313"/>
          <p14:tracePt t="67305" x="4552950" y="5272088"/>
          <p14:tracePt t="67307" x="4552950" y="5300663"/>
          <p14:tracePt t="67322" x="4548188" y="5357813"/>
          <p14:tracePt t="67339" x="4538663" y="5391150"/>
          <p14:tracePt t="67355" x="4533900" y="5429250"/>
          <p14:tracePt t="67372" x="4533900" y="5453063"/>
          <p14:tracePt t="67373" x="4533900" y="5472113"/>
          <p14:tracePt t="67389" x="4533900" y="5514975"/>
          <p14:tracePt t="67405" x="4533900" y="5529263"/>
          <p14:tracePt t="67422" x="4533900" y="5548313"/>
          <p14:tracePt t="67439" x="4533900" y="5591175"/>
          <p14:tracePt t="67455" x="4533900" y="5634038"/>
          <p14:tracePt t="67472" x="4538663" y="5667375"/>
          <p14:tracePt t="67489" x="4538663" y="5676900"/>
          <p14:tracePt t="67732" x="4538663" y="5672138"/>
          <p14:tracePt t="67742" x="4538663" y="5653088"/>
          <p14:tracePt t="67748" x="4538663" y="5624513"/>
          <p14:tracePt t="67757" x="4543425" y="5586413"/>
          <p14:tracePt t="67772" x="4552950" y="5505450"/>
          <p14:tracePt t="67789" x="4562475" y="5400675"/>
          <p14:tracePt t="67806" x="4567238" y="5334000"/>
          <p14:tracePt t="67823" x="4576763" y="5238750"/>
          <p14:tracePt t="67839" x="4576763" y="5191125"/>
          <p14:tracePt t="67856" x="4576763" y="5157788"/>
          <p14:tracePt t="67872" x="4576763" y="5133975"/>
          <p14:tracePt t="67889" x="4576763" y="5119688"/>
          <p14:tracePt t="67906" x="4576763" y="5091113"/>
          <p14:tracePt t="67908" x="4576763" y="5086350"/>
          <p14:tracePt t="67922" x="4576763" y="5067300"/>
          <p14:tracePt t="67939" x="4576763" y="5062538"/>
          <p14:tracePt t="68106" x="4576763" y="5057775"/>
          <p14:tracePt t="68116" x="4576763" y="5038725"/>
          <p14:tracePt t="68122" x="4576763" y="5033963"/>
          <p14:tracePt t="68139" x="4576763" y="5029200"/>
          <p14:tracePt t="68206" x="4576763" y="5024438"/>
          <p14:tracePt t="68216" x="4576763" y="5019675"/>
          <p14:tracePt t="68276" x="4576763" y="5014913"/>
          <p14:tracePt t="68285" x="4576763" y="5000625"/>
          <p14:tracePt t="68297" x="4576763" y="4995863"/>
          <p14:tracePt t="68398" x="4572000" y="4995863"/>
          <p14:tracePt t="68403" x="4572000" y="5029200"/>
          <p14:tracePt t="68415" x="4562475" y="5072063"/>
          <p14:tracePt t="68422" x="4562475" y="5110163"/>
          <p14:tracePt t="68439" x="4552950" y="5205413"/>
          <p14:tracePt t="68456" x="4543425" y="5334000"/>
          <p14:tracePt t="68457" x="4543425" y="5424488"/>
          <p14:tracePt t="68472" x="4543425" y="5510213"/>
          <p14:tracePt t="68489" x="4543425" y="5676900"/>
          <p14:tracePt t="68506" x="4533900" y="5776913"/>
          <p14:tracePt t="68522" x="4533900" y="5800725"/>
          <p14:tracePt t="68544" x="4533900" y="5805488"/>
          <p14:tracePt t="68908" x="4538663" y="5805488"/>
          <p14:tracePt t="68928" x="4548188" y="5805488"/>
          <p14:tracePt t="68937" x="4548188" y="5800725"/>
          <p14:tracePt t="68947" x="4552950" y="5767388"/>
          <p14:tracePt t="68956" x="4562475" y="5710238"/>
          <p14:tracePt t="68973" x="4572000" y="5643563"/>
          <p14:tracePt t="68989" x="4581525" y="5529263"/>
          <p14:tracePt t="68993" x="4581525" y="5486400"/>
          <p14:tracePt t="69007" x="4581525" y="5357813"/>
          <p14:tracePt t="69023" x="4581525" y="5281613"/>
          <p14:tracePt t="69040" x="4581525" y="5129213"/>
          <p14:tracePt t="69056" x="4586288" y="5019675"/>
          <p14:tracePt t="69073" x="4586288" y="4962525"/>
          <p14:tracePt t="69089" x="4586288" y="4914900"/>
          <p14:tracePt t="69106" x="4586288" y="4905375"/>
          <p14:tracePt t="69123" x="4586288" y="4886325"/>
          <p14:tracePt t="69174" x="4586288" y="4881563"/>
          <p14:tracePt t="69179" x="4586288" y="4862513"/>
          <p14:tracePt t="69189" x="4586288" y="4848225"/>
          <p14:tracePt t="69206" x="4586288" y="4843463"/>
          <p14:tracePt t="69223" x="4586288" y="4838700"/>
          <p14:tracePt t="69401" x="4586288" y="4843463"/>
          <p14:tracePt t="69411" x="4586288" y="4852988"/>
          <p14:tracePt t="69421" x="4586288" y="4891088"/>
          <p14:tracePt t="69427" x="4586288" y="4933950"/>
          <p14:tracePt t="69439" x="4586288" y="4962525"/>
          <p14:tracePt t="69456" x="4586288" y="5029200"/>
          <p14:tracePt t="69474" x="4595813" y="5076825"/>
          <p14:tracePt t="69490" x="4595813" y="5157788"/>
          <p14:tracePt t="69492" x="4595813" y="5195888"/>
          <p14:tracePt t="69506" x="4595813" y="5291138"/>
          <p14:tracePt t="69523" x="4595813" y="5348288"/>
          <p14:tracePt t="69539" x="4595813" y="5376863"/>
          <p14:tracePt t="69556" x="4595813" y="5472113"/>
          <p14:tracePt t="69573" x="4595813" y="5600700"/>
          <p14:tracePt t="69590" x="4595813" y="5662613"/>
          <p14:tracePt t="69606" x="4605338" y="5834063"/>
          <p14:tracePt t="69623" x="4605338" y="5891213"/>
          <p14:tracePt t="69639" x="4605338" y="5905500"/>
          <p14:tracePt t="70068" x="4605338" y="5895975"/>
          <p14:tracePt t="70078" x="4595813" y="5862638"/>
          <p14:tracePt t="70082" x="4586288" y="5810250"/>
          <p14:tracePt t="70092" x="4586288" y="5757863"/>
          <p14:tracePt t="70106" x="4586288" y="5591175"/>
          <p14:tracePt t="70123" x="4576763" y="5462588"/>
          <p14:tracePt t="70140" x="4576763" y="5324475"/>
          <p14:tracePt t="70156" x="4557713" y="5153025"/>
          <p14:tracePt t="70173" x="4557713" y="5062538"/>
          <p14:tracePt t="70190" x="4552950" y="5000625"/>
          <p14:tracePt t="70207" x="4552950" y="4981575"/>
          <p14:tracePt t="70209" x="4552950" y="4967288"/>
          <p14:tracePt t="70223" x="4552950" y="4962525"/>
          <p14:tracePt t="70485" x="0" y="0"/>
        </p14:tracePtLst>
        <p14:tracePtLst>
          <p14:tracePt t="73573" x="4533900" y="4924425"/>
          <p14:tracePt t="73604" x="4529138" y="4924425"/>
          <p14:tracePt t="73607" x="4524375" y="4924425"/>
          <p14:tracePt t="73618" x="4519613" y="4924425"/>
          <p14:tracePt t="73628" x="4510088" y="4924425"/>
          <p14:tracePt t="73641" x="4505325" y="4924425"/>
          <p14:tracePt t="73658" x="4491038" y="4924425"/>
          <p14:tracePt t="73675" x="4481513" y="4924425"/>
          <p14:tracePt t="73691" x="4462463" y="4924425"/>
          <p14:tracePt t="73709" x="4438650" y="4924425"/>
          <p14:tracePt t="73725" x="4414838" y="4924425"/>
          <p14:tracePt t="73741" x="4391025" y="4924425"/>
          <p14:tracePt t="73758" x="4357688" y="4924425"/>
          <p14:tracePt t="73775" x="4343400" y="4924425"/>
          <p14:tracePt t="73778" x="4333875" y="4929188"/>
          <p14:tracePt t="73791" x="4324350" y="4938713"/>
          <p14:tracePt t="73808" x="4300538" y="4943475"/>
          <p14:tracePt t="73825" x="4267200" y="4957763"/>
          <p14:tracePt t="73841" x="4195763" y="4981575"/>
          <p14:tracePt t="73858" x="4152900" y="4995863"/>
          <p14:tracePt t="73861" x="4119563" y="5010150"/>
          <p14:tracePt t="73875" x="4071938" y="5033963"/>
          <p14:tracePt t="73891" x="4029075" y="5053013"/>
          <p14:tracePt t="73908" x="3990975" y="5076825"/>
          <p14:tracePt t="73911" x="3962400" y="5100638"/>
          <p14:tracePt t="73925" x="3943350" y="5133975"/>
          <p14:tracePt t="73941" x="3867150" y="5310188"/>
          <p14:tracePt t="73958" x="3852863" y="5362575"/>
          <p14:tracePt t="73975" x="3848100" y="5367338"/>
          <p14:tracePt t="73978" x="3843338" y="5381625"/>
          <p14:tracePt t="73991" x="3843338" y="5386388"/>
          <p14:tracePt t="74008" x="3843338" y="5410200"/>
          <p14:tracePt t="74011" x="3843338" y="5419725"/>
          <p14:tracePt t="74025" x="3843338" y="5424488"/>
          <p14:tracePt t="74041" x="3848100" y="5448300"/>
          <p14:tracePt t="74058" x="3848100" y="5453063"/>
          <p14:tracePt t="74075" x="3862388" y="5467350"/>
          <p14:tracePt t="74078" x="3871913" y="5476875"/>
          <p14:tracePt t="74091" x="3886200" y="5491163"/>
          <p14:tracePt t="74108" x="3914775" y="5524500"/>
          <p14:tracePt t="74125" x="3919538" y="5529263"/>
          <p14:tracePt t="74200" x="3924300" y="5529263"/>
          <p14:tracePt t="74276" x="3929063" y="5529263"/>
          <p14:tracePt t="74335" x="3933825" y="5529263"/>
          <p14:tracePt t="74452" x="3938588" y="5529263"/>
          <p14:tracePt t="74653" x="3948113" y="5529263"/>
          <p14:tracePt t="74663" x="3952875" y="5529263"/>
          <p14:tracePt t="74677" x="3957638" y="5529263"/>
          <p14:tracePt t="74687" x="3962400" y="5529263"/>
          <p14:tracePt t="74694" x="3976688" y="5538788"/>
          <p14:tracePt t="74708" x="4052888" y="5553075"/>
          <p14:tracePt t="74727" x="4105275" y="5553075"/>
          <p14:tracePt t="74728" x="4186238" y="5562600"/>
          <p14:tracePt t="74742" x="4238625" y="5572125"/>
          <p14:tracePt t="74759" x="4410075" y="5591175"/>
          <p14:tracePt t="74775" x="4486275" y="5591175"/>
          <p14:tracePt t="74792" x="4548188" y="5591175"/>
          <p14:tracePt t="74808" x="4581525" y="5586413"/>
          <p14:tracePt t="74825" x="4614863" y="5576888"/>
          <p14:tracePt t="74842" x="4638675" y="5562600"/>
          <p14:tracePt t="74858" x="4686300" y="5534025"/>
          <p14:tracePt t="74875" x="4729163" y="5476875"/>
          <p14:tracePt t="74892" x="4795838" y="5353050"/>
          <p14:tracePt t="74908" x="4872038" y="5262563"/>
          <p14:tracePt t="74925" x="4919663" y="5195888"/>
          <p14:tracePt t="74942" x="4933950" y="5176838"/>
          <p14:tracePt t="74958" x="4943475" y="5157788"/>
          <p14:tracePt t="74961" x="4943475" y="5138738"/>
          <p14:tracePt t="74975" x="4948238" y="5119688"/>
          <p14:tracePt t="74992" x="4957763" y="5086350"/>
          <p14:tracePt t="75009" x="4957763" y="5062538"/>
          <p14:tracePt t="75025" x="4957763" y="5043488"/>
          <p14:tracePt t="75263" x="0" y="0"/>
        </p14:tracePtLst>
        <p14:tracePtLst>
          <p14:tracePt t="76682" x="3557588" y="3924300"/>
          <p14:tracePt t="76805" x="3571875" y="3924300"/>
          <p14:tracePt t="76814" x="3581400" y="3924300"/>
          <p14:tracePt t="76826" x="3586163" y="3924300"/>
          <p14:tracePt t="76842" x="3633788" y="3919538"/>
          <p14:tracePt t="76859" x="3652838" y="3919538"/>
          <p14:tracePt t="76876" x="3676650" y="3914775"/>
          <p14:tracePt t="76878" x="3700463" y="3914775"/>
          <p14:tracePt t="76893" x="3709988" y="3914775"/>
          <p14:tracePt t="76909" x="3719513" y="3914775"/>
          <p14:tracePt t="76926" x="3733800" y="3914775"/>
          <p14:tracePt t="76943" x="3743325" y="3914775"/>
          <p14:tracePt t="76960" x="3748088" y="3910013"/>
          <p14:tracePt t="76976" x="3752850" y="3910013"/>
          <p14:tracePt t="77006" x="3757613" y="3910013"/>
          <p14:tracePt t="77038" x="3762375" y="3910013"/>
          <p14:tracePt t="77040" x="3762375" y="3905250"/>
          <p14:tracePt t="77874" x="3757613" y="3905250"/>
          <p14:tracePt t="77880" x="3748088" y="3905250"/>
          <p14:tracePt t="77893" x="3729038" y="3905250"/>
          <p14:tracePt t="77910" x="3719513" y="3905250"/>
          <p14:tracePt t="77912" x="3705225" y="3905250"/>
          <p14:tracePt t="77927" x="3690938" y="3905250"/>
          <p14:tracePt t="77930" x="3681413" y="3910013"/>
          <p14:tracePt t="77943" x="3657600" y="3910013"/>
          <p14:tracePt t="77960" x="3629025" y="3910013"/>
          <p14:tracePt t="77976" x="3614738" y="3914775"/>
          <p14:tracePt t="77993" x="3605213" y="3914775"/>
          <p14:tracePt t="78010" x="3595688" y="3914775"/>
          <p14:tracePt t="78026" x="3576638" y="3919538"/>
          <p14:tracePt t="78028" x="3571875" y="3919538"/>
          <p14:tracePt t="78043" x="3567113" y="3919538"/>
          <p14:tracePt t="78076" x="3562350" y="3919538"/>
          <p14:tracePt t="78222" x="3557588" y="3919538"/>
          <p14:tracePt t="78231" x="3552825" y="3919538"/>
          <p14:tracePt t="78237" x="3543300" y="3919538"/>
          <p14:tracePt t="78268" x="3538538" y="3929063"/>
          <p14:tracePt t="78272" x="3533775" y="3929063"/>
          <p14:tracePt t="78281" x="3529013" y="3929063"/>
          <p14:tracePt t="78293" x="3524250" y="3929063"/>
          <p14:tracePt t="78310" x="3514725" y="3929063"/>
          <p14:tracePt t="78326" x="3505200" y="3929063"/>
          <p14:tracePt t="78343" x="3495675" y="3929063"/>
          <p14:tracePt t="78360" x="3471863" y="3929063"/>
          <p14:tracePt t="78364" x="3462338" y="3929063"/>
          <p14:tracePt t="78376" x="3448050" y="3933825"/>
          <p14:tracePt t="78393" x="3429000" y="3933825"/>
          <p14:tracePt t="78410" x="3419475" y="3933825"/>
          <p14:tracePt t="78427" x="3409950" y="3933825"/>
          <p14:tracePt t="78430" x="3395663" y="3933825"/>
          <p14:tracePt t="78443" x="3362325" y="3938588"/>
          <p14:tracePt t="78460" x="3357563" y="3938588"/>
          <p14:tracePt t="78476" x="3348038" y="3938588"/>
          <p14:tracePt t="78493" x="3338513" y="3938588"/>
          <p14:tracePt t="78510" x="3333750" y="3948113"/>
          <p14:tracePt t="78526" x="3319463" y="3948113"/>
          <p14:tracePt t="78543" x="3314700" y="3948113"/>
          <p14:tracePt t="78560" x="3309938" y="3948113"/>
          <p14:tracePt t="78561" x="3305175" y="3948113"/>
          <p14:tracePt t="78595" x="3300413" y="3948113"/>
          <p14:tracePt t="78605" x="3300413" y="3952875"/>
          <p14:tracePt t="79110" x="3295650" y="3952875"/>
          <p14:tracePt t="79119" x="3286125" y="3952875"/>
          <p14:tracePt t="79127" x="3276600" y="3952875"/>
          <p14:tracePt t="79143" x="3252788" y="3957638"/>
          <p14:tracePt t="79160" x="3209925" y="3962400"/>
          <p14:tracePt t="79177" x="3181350" y="3962400"/>
          <p14:tracePt t="79194" x="3171825" y="3971925"/>
          <p14:tracePt t="83362" x="3167063" y="3971925"/>
          <p14:tracePt t="83373" x="3143250" y="3971925"/>
          <p14:tracePt t="83381" x="3114675" y="3971925"/>
          <p14:tracePt t="83395" x="3076575" y="3971925"/>
          <p14:tracePt t="83412" x="2871788" y="3971925"/>
          <p14:tracePt t="83428" x="2757488" y="3971925"/>
          <p14:tracePt t="83446" x="2709863" y="3971925"/>
          <p14:tracePt t="84891" x="2714625" y="3971925"/>
          <p14:tracePt t="84902" x="2724150" y="3971925"/>
          <p14:tracePt t="84912" x="2733675" y="3971925"/>
          <p14:tracePt t="84915" x="2757488" y="3971925"/>
          <p14:tracePt t="84929" x="2786063" y="3967163"/>
          <p14:tracePt t="84946" x="2843213" y="3957638"/>
          <p14:tracePt t="84962" x="2886075" y="3957638"/>
          <p14:tracePt t="84964" x="2895600" y="3952875"/>
          <p14:tracePt t="84996" x="2900363" y="3952875"/>
          <p14:tracePt t="85093" x="2909888" y="3952875"/>
          <p14:tracePt t="85104" x="2914650" y="3952875"/>
          <p14:tracePt t="85107" x="2919413" y="3952875"/>
          <p14:tracePt t="85118" x="2924175" y="3952875"/>
          <p14:tracePt t="85129" x="2928938" y="3952875"/>
          <p14:tracePt t="85146" x="2933700" y="3952875"/>
          <p14:tracePt t="85200" x="2938463" y="3952875"/>
          <p14:tracePt t="85203" x="2952750" y="3948113"/>
          <p14:tracePt t="85214" x="2962275" y="3948113"/>
          <p14:tracePt t="85229" x="2995613" y="3938588"/>
          <p14:tracePt t="85246" x="3024188" y="3938588"/>
          <p14:tracePt t="85262" x="3033713" y="3938588"/>
          <p14:tracePt t="85279" x="3043238" y="3933825"/>
          <p14:tracePt t="85296" x="3076575" y="3929063"/>
          <p14:tracePt t="85312" x="3081338" y="3929063"/>
          <p14:tracePt t="85405" x="3062288" y="3929063"/>
          <p14:tracePt t="85416" x="3048000" y="3929063"/>
          <p14:tracePt t="85425" x="3028950" y="3929063"/>
          <p14:tracePt t="85431" x="3014663" y="3929063"/>
          <p14:tracePt t="85446" x="3005138" y="3929063"/>
          <p14:tracePt t="85462" x="2971800" y="3929063"/>
          <p14:tracePt t="85479" x="2938463" y="3929063"/>
          <p14:tracePt t="85497" x="2886075" y="3938588"/>
          <p14:tracePt t="85513" x="2814638" y="3952875"/>
          <p14:tracePt t="85529" x="2781300" y="3952875"/>
          <p14:tracePt t="85546" x="2767013" y="3952875"/>
          <p14:tracePt t="85563" x="2747963" y="3952875"/>
          <p14:tracePt t="85579" x="2714625" y="3952875"/>
          <p14:tracePt t="85596" x="2690813" y="3952875"/>
          <p14:tracePt t="86168" x="2705100" y="3952875"/>
          <p14:tracePt t="86179" x="2709863" y="3952875"/>
          <p14:tracePt t="86183" x="2719388" y="3952875"/>
          <p14:tracePt t="86196" x="2728913" y="3952875"/>
          <p14:tracePt t="86213" x="2738438" y="3952875"/>
          <p14:tracePt t="86230" x="2747963" y="3948113"/>
          <p14:tracePt t="86246" x="2776538" y="3948113"/>
          <p14:tracePt t="86263" x="2843213" y="3929063"/>
          <p14:tracePt t="86280" x="2871788" y="3924300"/>
          <p14:tracePt t="86296" x="2881313" y="3924300"/>
          <p14:tracePt t="86313" x="2900363" y="3919538"/>
          <p14:tracePt t="86330" x="2914650" y="3919538"/>
          <p14:tracePt t="86346" x="2947988" y="3910013"/>
          <p14:tracePt t="86363" x="2990850" y="3900488"/>
          <p14:tracePt t="86380" x="3009900" y="3890963"/>
          <p14:tracePt t="86396" x="3019425" y="3890963"/>
          <p14:tracePt t="86413" x="3019425" y="3886200"/>
          <p14:tracePt t="86416" x="3024188" y="3886200"/>
          <p14:tracePt t="86430" x="3033713" y="3881438"/>
          <p14:tracePt t="86447" x="3067050" y="3867150"/>
          <p14:tracePt t="86463" x="3076575" y="3862388"/>
          <p14:tracePt t="86480" x="3081338" y="3857625"/>
          <p14:tracePt t="86536" x="3090863" y="3857625"/>
          <p14:tracePt t="86566" x="3095625" y="3857625"/>
          <p14:tracePt t="86586" x="3095625" y="3852863"/>
          <p14:tracePt t="86596" x="3100388" y="3852863"/>
          <p14:tracePt t="86678" x="3086100" y="3829050"/>
          <p14:tracePt t="86681" x="3062288" y="3805238"/>
          <p14:tracePt t="86696" x="3043238" y="3776663"/>
          <p14:tracePt t="86713" x="3033713" y="3771900"/>
          <p14:tracePt t="86717" x="3019425" y="3757613"/>
          <p14:tracePt t="86730" x="3014663" y="3752850"/>
          <p14:tracePt t="86746" x="2990850" y="3733800"/>
          <p14:tracePt t="86763" x="2981325" y="3724275"/>
          <p14:tracePt t="86780" x="2971800" y="3724275"/>
          <p14:tracePt t="86796" x="2967038" y="3724275"/>
          <p14:tracePt t="86813" x="2957513" y="3724275"/>
          <p14:tracePt t="86830" x="2952750" y="3724275"/>
          <p14:tracePt t="86847" x="2943225" y="3724275"/>
          <p14:tracePt t="86852" x="2928938" y="3724275"/>
          <p14:tracePt t="86863" x="2919413" y="3724275"/>
          <p14:tracePt t="86880" x="2900363" y="3733800"/>
          <p14:tracePt t="86909" x="2900363" y="3738563"/>
          <p14:tracePt t="86914" x="2895600" y="3738563"/>
          <p14:tracePt t="86937" x="2895600" y="3743325"/>
          <p14:tracePt t="86988" x="2895600" y="3748088"/>
          <p14:tracePt t="87015" x="2895600" y="3752850"/>
          <p14:tracePt t="87025" x="2924175" y="3800475"/>
          <p14:tracePt t="87030" x="2971800" y="3848100"/>
          <p14:tracePt t="87047" x="2995613" y="3876675"/>
          <p14:tracePt t="87063" x="3033713" y="3924300"/>
          <p14:tracePt t="87080" x="3048000" y="3957638"/>
          <p14:tracePt t="87096" x="3052763" y="3962400"/>
          <p14:tracePt t="87113" x="3076575" y="3976688"/>
          <p14:tracePt t="87131" x="3109913" y="4005263"/>
          <p14:tracePt t="87147" x="3128963" y="4014788"/>
          <p14:tracePt t="87163" x="3143250" y="4014788"/>
          <p14:tracePt t="87180" x="3148013" y="4019550"/>
          <p14:tracePt t="87197" x="3157538" y="4019550"/>
          <p14:tracePt t="87214" x="3167063" y="4019550"/>
          <p14:tracePt t="87216" x="3171825" y="4019550"/>
          <p14:tracePt t="87230" x="3181350" y="4019550"/>
          <p14:tracePt t="87247" x="3190875" y="4019550"/>
          <p14:tracePt t="87278" x="3190875" y="4014788"/>
          <p14:tracePt t="87289" x="3195638" y="4014788"/>
          <p14:tracePt t="87314" x="3195638" y="4010025"/>
          <p14:tracePt t="87335" x="3190875" y="4010025"/>
          <p14:tracePt t="87343" x="3190875" y="3995738"/>
          <p14:tracePt t="87353" x="3171825" y="3938588"/>
          <p14:tracePt t="87363" x="3167063" y="3910013"/>
          <p14:tracePt t="87380" x="3157538" y="3829050"/>
          <p14:tracePt t="87397" x="3157538" y="3814763"/>
          <p14:tracePt t="87414" x="3152775" y="3805238"/>
          <p14:tracePt t="87436" x="3152775" y="3810000"/>
          <p14:tracePt t="87447" x="3148013" y="3805238"/>
          <p14:tracePt t="87463" x="3128963" y="3790950"/>
          <p14:tracePt t="87480" x="3109913" y="3781425"/>
          <p14:tracePt t="87497" x="3090863" y="3781425"/>
          <p14:tracePt t="87513" x="3081338" y="3781425"/>
          <p14:tracePt t="87530" x="3071813" y="3786188"/>
          <p14:tracePt t="87547" x="3062288" y="3786188"/>
          <p14:tracePt t="87580" x="3048000" y="3786188"/>
          <p14:tracePt t="87597" x="3043238" y="3790950"/>
          <p14:tracePt t="87613" x="3038475" y="3790950"/>
          <p14:tracePt t="87630" x="3033713" y="3790950"/>
          <p14:tracePt t="87647" x="3028950" y="3790950"/>
          <p14:tracePt t="87699" x="3024188" y="3790950"/>
          <p14:tracePt t="87710" x="3014663" y="3790950"/>
          <p14:tracePt t="87763" x="3014663" y="3795713"/>
          <p14:tracePt t="87776" x="3009900" y="3795713"/>
          <p14:tracePt t="87786" x="3005138" y="3795713"/>
          <p14:tracePt t="87797" x="2995613" y="3795713"/>
          <p14:tracePt t="87820" x="2995613" y="3800475"/>
          <p14:tracePt t="87860" x="2995613" y="3805238"/>
          <p14:tracePt t="87936" x="2990850" y="3805238"/>
          <p14:tracePt t="87946" x="2990850" y="3810000"/>
          <p14:tracePt t="87966" x="2990850" y="3814763"/>
          <p14:tracePt t="87977" x="2990850" y="3829050"/>
          <p14:tracePt t="87981" x="2990850" y="3843338"/>
          <p14:tracePt t="87997" x="3005138" y="3876675"/>
          <p14:tracePt t="88014" x="3005138" y="3886200"/>
          <p14:tracePt t="88030" x="3019425" y="3914775"/>
          <p14:tracePt t="88047" x="3024188" y="3919538"/>
          <p14:tracePt t="88064" x="3028950" y="3924300"/>
          <p14:tracePt t="88080" x="3062288" y="3952875"/>
          <p14:tracePt t="88097" x="3071813" y="3962400"/>
          <p14:tracePt t="88114" x="3076575" y="3967163"/>
          <p14:tracePt t="88130" x="3086100" y="3971925"/>
          <p14:tracePt t="88133" x="3100388" y="3976688"/>
          <p14:tracePt t="88147" x="3124200" y="3986213"/>
          <p14:tracePt t="88164" x="3148013" y="3990975"/>
          <p14:tracePt t="88180" x="3162300" y="3995738"/>
          <p14:tracePt t="88197" x="3176588" y="3995738"/>
          <p14:tracePt t="88214" x="3186113" y="3995738"/>
          <p14:tracePt t="88230" x="3195638" y="3995738"/>
          <p14:tracePt t="88247" x="3200400" y="3995738"/>
          <p14:tracePt t="88264" x="3205163" y="3995738"/>
          <p14:tracePt t="88304" x="3205163" y="3990975"/>
          <p14:tracePt t="88329" x="3200400" y="3981450"/>
          <p14:tracePt t="88334" x="3152775" y="3895725"/>
          <p14:tracePt t="88347" x="3138488" y="3852863"/>
          <p14:tracePt t="88364" x="3114675" y="3810000"/>
          <p14:tracePt t="88381" x="3095625" y="3767138"/>
          <p14:tracePt t="88397" x="3081338" y="3757613"/>
          <p14:tracePt t="88400" x="3076575" y="3748088"/>
          <p14:tracePt t="88414" x="3067050" y="3743325"/>
          <p14:tracePt t="88430" x="3057525" y="3738563"/>
          <p14:tracePt t="88447" x="3057525" y="3733800"/>
          <p14:tracePt t="88464" x="3048000" y="3729038"/>
          <p14:tracePt t="88480" x="3038475" y="3729038"/>
          <p14:tracePt t="88497" x="3028950" y="3729038"/>
          <p14:tracePt t="88514" x="3009900" y="3729038"/>
          <p14:tracePt t="88530" x="2995613" y="3729038"/>
          <p14:tracePt t="88561" x="2986088" y="3729038"/>
          <p14:tracePt t="88578" x="2986088" y="3733800"/>
          <p14:tracePt t="88586" x="2981325" y="3733800"/>
          <p14:tracePt t="88597" x="2976563" y="3738563"/>
          <p14:tracePt t="88657" x="2976563" y="3743325"/>
          <p14:tracePt t="88667" x="2976563" y="3752850"/>
          <p14:tracePt t="88677" x="2976563" y="3776663"/>
          <p14:tracePt t="88687" x="2976563" y="3795713"/>
          <p14:tracePt t="88697" x="2976563" y="3810000"/>
          <p14:tracePt t="88714" x="2976563" y="3833813"/>
          <p14:tracePt t="88730" x="2976563" y="3843338"/>
          <p14:tracePt t="88980" x="2981325" y="3843338"/>
          <p14:tracePt t="88989" x="2990850" y="3843338"/>
          <p14:tracePt t="88997" x="3000375" y="3843338"/>
          <p14:tracePt t="89014" x="3019425" y="3843338"/>
          <p14:tracePt t="89031" x="3033713" y="3843338"/>
          <p14:tracePt t="89048" x="3052763" y="3843338"/>
          <p14:tracePt t="89064" x="3062288" y="3843338"/>
          <p14:tracePt t="89081" x="3071813" y="3843338"/>
          <p14:tracePt t="89097" x="3095625" y="3843338"/>
          <p14:tracePt t="89115" x="3148013" y="3843338"/>
          <p14:tracePt t="89131" x="3276600" y="3852863"/>
          <p14:tracePt t="89149" x="3319463" y="3862388"/>
          <p14:tracePt t="89164" x="3376613" y="3862388"/>
          <p14:tracePt t="89181" x="3433763" y="3862388"/>
          <p14:tracePt t="89184" x="3462338" y="3862388"/>
          <p14:tracePt t="89197" x="3548063" y="3862388"/>
          <p14:tracePt t="89214" x="3605213" y="3857625"/>
          <p14:tracePt t="89231" x="3662363" y="3857625"/>
          <p14:tracePt t="89248" x="3686175" y="3852863"/>
          <p14:tracePt t="89248" x="3714750" y="3843338"/>
          <p14:tracePt t="89264" x="3748088" y="3843338"/>
          <p14:tracePt t="89281" x="3776663" y="3843338"/>
          <p14:tracePt t="89298" x="3819525" y="3838575"/>
          <p14:tracePt t="89314" x="3895725" y="3838575"/>
          <p14:tracePt t="89331" x="3962400" y="3838575"/>
          <p14:tracePt t="89347" x="4067175" y="3829050"/>
          <p14:tracePt t="89364" x="4133850" y="3829050"/>
          <p14:tracePt t="89381" x="4224338" y="3829050"/>
          <p14:tracePt t="89397" x="4329113" y="3829050"/>
          <p14:tracePt t="89414" x="4410075" y="3829050"/>
          <p14:tracePt t="89431" x="4476750" y="3829050"/>
          <p14:tracePt t="89447" x="4591050" y="3829050"/>
          <p14:tracePt t="89464" x="4748213" y="3819525"/>
          <p14:tracePt t="89481" x="4886325" y="3819525"/>
          <p14:tracePt t="89497" x="4953000" y="3819525"/>
          <p14:tracePt t="89514" x="5057775" y="3810000"/>
          <p14:tracePt t="89531" x="5176838" y="3810000"/>
          <p14:tracePt t="89547" x="5291138" y="3810000"/>
          <p14:tracePt t="89564" x="5381625" y="3810000"/>
          <p14:tracePt t="89581" x="5434013" y="3810000"/>
          <p14:tracePt t="89597" x="5576888" y="3810000"/>
          <p14:tracePt t="89614" x="5653088" y="3810000"/>
          <p14:tracePt t="89631" x="5710238" y="3810000"/>
          <p14:tracePt t="89648" x="5800725" y="3810000"/>
          <p14:tracePt t="89664" x="5876925" y="3814763"/>
          <p14:tracePt t="89681" x="5972175" y="3824288"/>
          <p14:tracePt t="89698" x="6086475" y="3824288"/>
          <p14:tracePt t="89714" x="6191250" y="3824288"/>
          <p14:tracePt t="89731" x="6281738" y="3824288"/>
          <p14:tracePt t="89748" x="6386513" y="3824288"/>
          <p14:tracePt t="89749" x="6462713" y="3824288"/>
          <p14:tracePt t="89764" x="6500813" y="3824288"/>
          <p14:tracePt t="89781" x="6567488" y="3824288"/>
          <p14:tracePt t="89782" x="6596063" y="3824288"/>
          <p14:tracePt t="89798" x="6624638" y="3824288"/>
          <p14:tracePt t="89814" x="6734175" y="3829050"/>
          <p14:tracePt t="89831" x="6843713" y="3829050"/>
          <p14:tracePt t="89848" x="6910388" y="3829050"/>
          <p14:tracePt t="89850" x="6972300" y="3829050"/>
          <p14:tracePt t="89864" x="7124700" y="3843338"/>
          <p14:tracePt t="89881" x="7186613" y="3843338"/>
          <p14:tracePt t="89898" x="7219950" y="3843338"/>
          <p14:tracePt t="89914" x="7253288" y="3843338"/>
          <p14:tracePt t="89931" x="7291388" y="3843338"/>
          <p14:tracePt t="89948" x="7334250" y="3843338"/>
          <p14:tracePt t="89964" x="7381875" y="3843338"/>
          <p14:tracePt t="89981" x="7415213" y="3843338"/>
          <p14:tracePt t="89998" x="7453313" y="3843338"/>
          <p14:tracePt t="90014" x="7515225" y="3843338"/>
          <p14:tracePt t="90031" x="7519988" y="3843338"/>
          <p14:tracePt t="90127" x="7515225" y="3843338"/>
          <p14:tracePt t="90137" x="7510463" y="3843338"/>
          <p14:tracePt t="90141" x="7496175" y="3843338"/>
          <p14:tracePt t="90152" x="7467600" y="3843338"/>
          <p14:tracePt t="90164" x="7410450" y="3843338"/>
          <p14:tracePt t="90181" x="7210425" y="3843338"/>
          <p14:tracePt t="90184" x="7096125" y="3843338"/>
          <p14:tracePt t="90198" x="6829425" y="3833813"/>
          <p14:tracePt t="90215" x="6691313" y="3833813"/>
          <p14:tracePt t="90217" x="6500813" y="3833813"/>
          <p14:tracePt t="90231" x="6310313" y="3843338"/>
          <p14:tracePt t="90248" x="5519738" y="3867150"/>
          <p14:tracePt t="90264" x="5310188" y="3867150"/>
          <p14:tracePt t="90281" x="4767263" y="3867150"/>
          <p14:tracePt t="90284" x="4610100" y="3867150"/>
          <p14:tracePt t="90298" x="4471988" y="3867150"/>
          <p14:tracePt t="90314" x="4019550" y="3867150"/>
          <p14:tracePt t="90331" x="3781425" y="3867150"/>
          <p14:tracePt t="90348" x="3543300" y="3867150"/>
          <p14:tracePt t="90365" x="3128963" y="3867150"/>
          <p14:tracePt t="90381" x="2814638" y="3867150"/>
          <p14:tracePt t="90398" x="2538413" y="3867150"/>
          <p14:tracePt t="90415" x="2295525" y="3867150"/>
          <p14:tracePt t="90431" x="2071688" y="3881438"/>
          <p14:tracePt t="90448" x="1990725" y="3881438"/>
          <p14:tracePt t="90465" x="1985963" y="3881438"/>
          <p14:tracePt t="90617" x="1985963" y="3886200"/>
          <p14:tracePt t="90632" x="1990725" y="3886200"/>
          <p14:tracePt t="90641" x="1995488" y="3886200"/>
          <p14:tracePt t="90648" x="2028825" y="3886200"/>
          <p14:tracePt t="90664" x="2105025" y="3886200"/>
          <p14:tracePt t="90682" x="2319338" y="3886200"/>
          <p14:tracePt t="90698" x="2971800" y="3895725"/>
          <p14:tracePt t="90715" x="3438525" y="3895725"/>
          <p14:tracePt t="90731" x="3805238" y="3895725"/>
          <p14:tracePt t="90748" x="4071938" y="3890963"/>
          <p14:tracePt t="90765" x="4381500" y="3890963"/>
          <p14:tracePt t="90781" x="4610100" y="3890963"/>
          <p14:tracePt t="90798" x="4838700" y="3890963"/>
          <p14:tracePt t="90815" x="5224463" y="3890963"/>
          <p14:tracePt t="90831" x="5476875" y="3881438"/>
          <p14:tracePt t="90848" x="5691188" y="3886200"/>
          <p14:tracePt t="90865" x="5986463" y="3886200"/>
          <p14:tracePt t="90882" x="6162675" y="3895725"/>
          <p14:tracePt t="90898" x="6253163" y="3905250"/>
          <p14:tracePt t="90915" x="6515100" y="3905250"/>
          <p14:tracePt t="90932" x="6796088" y="3905250"/>
          <p14:tracePt t="90948" x="6934200" y="3905250"/>
          <p14:tracePt t="90965" x="7000875" y="3905250"/>
          <p14:tracePt t="90981" x="7015163" y="3905250"/>
          <p14:tracePt t="91090" x="7010400" y="3905250"/>
          <p14:tracePt t="91104" x="7000875" y="3905250"/>
          <p14:tracePt t="91116" x="6977063" y="3905250"/>
          <p14:tracePt t="91119" x="6929438" y="3905250"/>
          <p14:tracePt t="91132" x="6838950" y="3905250"/>
          <p14:tracePt t="91148" x="6419850" y="3905250"/>
          <p14:tracePt t="91165" x="5819775" y="3919538"/>
          <p14:tracePt t="91182" x="5038725" y="3910013"/>
          <p14:tracePt t="91198" x="4286250" y="3919538"/>
          <p14:tracePt t="91202" x="3995738" y="3933825"/>
          <p14:tracePt t="91215" x="3600450" y="3948113"/>
          <p14:tracePt t="91232" x="3462338" y="3948113"/>
          <p14:tracePt t="91248" x="3271838" y="3962400"/>
          <p14:tracePt t="91265" x="3052763" y="3962400"/>
          <p14:tracePt t="91282" x="2986088" y="3962400"/>
          <p14:tracePt t="91298" x="2943225" y="3962400"/>
          <p14:tracePt t="91315" x="2895600" y="3967163"/>
          <p14:tracePt t="91332" x="2847975" y="3967163"/>
          <p14:tracePt t="91334" x="2819400" y="3967163"/>
          <p14:tracePt t="91348" x="2790825" y="3967163"/>
          <p14:tracePt t="91365" x="2676525" y="3976688"/>
          <p14:tracePt t="91382" x="2595563" y="3976688"/>
          <p14:tracePt t="91398" x="2552700" y="3976688"/>
          <p14:tracePt t="91400" x="2547938" y="3976688"/>
          <p14:tracePt t="91544" x="2557463" y="3976688"/>
          <p14:tracePt t="91554" x="2590800" y="3976688"/>
          <p14:tracePt t="91559" x="2638425" y="3976688"/>
          <p14:tracePt t="91568" x="2705100" y="3976688"/>
          <p14:tracePt t="91582" x="2781300" y="3976688"/>
          <p14:tracePt t="91598" x="3186113" y="3976688"/>
          <p14:tracePt t="91616" x="3429000" y="3976688"/>
          <p14:tracePt t="91632" x="3552825" y="3976688"/>
          <p14:tracePt t="91635" x="3681413" y="3976688"/>
          <p14:tracePt t="91649" x="3919538" y="3976688"/>
          <p14:tracePt t="91665" x="4124325" y="3971925"/>
          <p14:tracePt t="91682" x="4348163" y="3971925"/>
          <p14:tracePt t="91698" x="4591050" y="3971925"/>
          <p14:tracePt t="91715" x="4948238" y="3957638"/>
          <p14:tracePt t="91732" x="5162550" y="3957638"/>
          <p14:tracePt t="91735" x="5262563" y="3957638"/>
          <p14:tracePt t="91748" x="5353050" y="3957638"/>
          <p14:tracePt t="91765" x="5586413" y="3962400"/>
          <p14:tracePt t="91782" x="5753100" y="3962400"/>
          <p14:tracePt t="91799" x="5981700" y="3962400"/>
          <p14:tracePt t="91801" x="6057900" y="3962400"/>
          <p14:tracePt t="91815" x="6148388" y="3962400"/>
          <p14:tracePt t="91832" x="6286500" y="3962400"/>
          <p14:tracePt t="91849" x="6415088" y="3962400"/>
          <p14:tracePt t="91866" x="6581775" y="3962400"/>
          <p14:tracePt t="91868" x="6657975" y="3962400"/>
          <p14:tracePt t="91882" x="6796088" y="3962400"/>
          <p14:tracePt t="91898" x="6962775" y="3962400"/>
          <p14:tracePt t="91915" x="7172325" y="3962400"/>
          <p14:tracePt t="91932" x="7491413" y="3957638"/>
          <p14:tracePt t="91949" x="7696200" y="3948113"/>
          <p14:tracePt t="91965" x="7872413" y="3948113"/>
          <p14:tracePt t="91982" x="8024813" y="3948113"/>
          <p14:tracePt t="91999" x="8143875" y="3938588"/>
          <p14:tracePt t="92015" x="8210550" y="3938588"/>
          <p14:tracePt t="92032" x="8286750" y="3938588"/>
          <p14:tracePt t="92049" x="8353425" y="3938588"/>
          <p14:tracePt t="92065" x="8420100" y="3938588"/>
          <p14:tracePt t="92068" x="8448675" y="3929063"/>
          <p14:tracePt t="92082" x="8477250" y="3929063"/>
          <p14:tracePt t="92166" x="8472488" y="3929063"/>
          <p14:tracePt t="92190" x="8462963" y="3929063"/>
          <p14:tracePt t="92200" x="8434388" y="3929063"/>
          <p14:tracePt t="92206" x="8377238" y="3929063"/>
          <p14:tracePt t="92216" x="8286750" y="3919538"/>
          <p14:tracePt t="92232" x="8048625" y="3919538"/>
          <p14:tracePt t="92250" x="7486650" y="3919538"/>
          <p14:tracePt t="92266" x="6910388" y="3905250"/>
          <p14:tracePt t="92282" x="6305550" y="3933825"/>
          <p14:tracePt t="92299" x="5472113" y="3967163"/>
          <p14:tracePt t="92315" x="5048250" y="3981450"/>
          <p14:tracePt t="92332" x="4681538" y="3981450"/>
          <p14:tracePt t="92349" x="4386263" y="3990975"/>
          <p14:tracePt t="92352" x="4129088" y="3990975"/>
          <p14:tracePt t="92365" x="4000500" y="3990975"/>
          <p14:tracePt t="92382" x="3609975" y="3990975"/>
          <p14:tracePt t="92399" x="3457575" y="3990975"/>
          <p14:tracePt t="92415" x="2886075" y="3990975"/>
          <p14:tracePt t="92418" x="2728913" y="3990975"/>
          <p14:tracePt t="92432" x="2328863" y="4005263"/>
          <p14:tracePt t="92449" x="2247900" y="4005263"/>
          <p14:tracePt t="92466" x="2133600" y="4005263"/>
          <p14:tracePt t="92482" x="2047875" y="4005263"/>
          <p14:tracePt t="92499" x="2005013" y="4005263"/>
          <p14:tracePt t="92516" x="1947863" y="4005263"/>
          <p14:tracePt t="92532" x="1871663" y="4005263"/>
          <p14:tracePt t="92549" x="1776413" y="4005263"/>
          <p14:tracePt t="92552" x="1762125" y="4005263"/>
          <p14:tracePt t="92674" x="1776413" y="4005263"/>
          <p14:tracePt t="92683" x="1824038" y="4005263"/>
          <p14:tracePt t="92690" x="1885950" y="4005263"/>
          <p14:tracePt t="92700" x="1966913" y="4000500"/>
          <p14:tracePt t="92716" x="2066925" y="4000500"/>
          <p14:tracePt t="92732" x="2509838" y="3990975"/>
          <p14:tracePt t="92749" x="3581400" y="3952875"/>
          <p14:tracePt t="92766" x="4224338" y="3952875"/>
          <p14:tracePt t="92782" x="4719638" y="3952875"/>
          <p14:tracePt t="92799" x="5143500" y="3938588"/>
          <p14:tracePt t="92816" x="5557838" y="3938588"/>
          <p14:tracePt t="92832" x="6005513" y="3929063"/>
          <p14:tracePt t="92849" x="6424613" y="3929063"/>
          <p14:tracePt t="92866" x="6943725" y="3929063"/>
          <p14:tracePt t="92882" x="7172325" y="3929063"/>
          <p14:tracePt t="92885" x="7248525" y="3929063"/>
          <p14:tracePt t="92899" x="7324725" y="3929063"/>
          <p14:tracePt t="92916" x="7439025" y="3929063"/>
          <p14:tracePt t="92932" x="7529513" y="3929063"/>
          <p14:tracePt t="92949" x="7596188" y="3929063"/>
          <p14:tracePt t="92952" x="7615238" y="3929063"/>
          <p14:tracePt t="92966" x="7629525" y="3929063"/>
          <p14:tracePt t="92982" x="7634288" y="3929063"/>
          <p14:tracePt t="93581" x="0" y="0"/>
        </p14:tracePtLst>
        <p14:tracePtLst>
          <p14:tracePt t="96233" x="3843338" y="3543300"/>
          <p14:tracePt t="96340" x="3838575" y="3543300"/>
          <p14:tracePt t="96345" x="3814763" y="3543300"/>
          <p14:tracePt t="96353" x="3771900" y="3533775"/>
          <p14:tracePt t="96367" x="3724275" y="3533775"/>
          <p14:tracePt t="96384" x="3605213" y="3524250"/>
          <p14:tracePt t="96386" x="3529013" y="3524250"/>
          <p14:tracePt t="96400" x="3471863" y="3524250"/>
          <p14:tracePt t="96417" x="3429000" y="3524250"/>
          <p14:tracePt t="96434" x="3419475" y="3524250"/>
          <p14:tracePt t="96472" x="3414713" y="3524250"/>
          <p14:tracePt t="96534" x="3414713" y="3538538"/>
          <p14:tracePt t="96543" x="3448050" y="3619500"/>
          <p14:tracePt t="96554" x="3524250" y="3810000"/>
          <p14:tracePt t="96567" x="3595688" y="3995738"/>
          <p14:tracePt t="96584" x="3652838" y="4143375"/>
          <p14:tracePt t="96601" x="3709988" y="4243388"/>
          <p14:tracePt t="96617" x="3748088" y="4310063"/>
          <p14:tracePt t="96634" x="3762375" y="4333875"/>
          <p14:tracePt t="96651" x="3795713" y="4362450"/>
          <p14:tracePt t="96653" x="3819525" y="4376738"/>
          <p14:tracePt t="96667" x="3838575" y="4391025"/>
          <p14:tracePt t="96684" x="3871913" y="4400550"/>
          <p14:tracePt t="96701" x="3900488" y="4405313"/>
          <p14:tracePt t="96717" x="3967163" y="4405313"/>
          <p14:tracePt t="96720" x="3995738" y="4405313"/>
          <p14:tracePt t="96734" x="4100513" y="4414838"/>
          <p14:tracePt t="96751" x="4162425" y="4414838"/>
          <p14:tracePt t="96754" x="4229100" y="4414838"/>
          <p14:tracePt t="96767" x="4291013" y="4424363"/>
          <p14:tracePt t="96784" x="4395788" y="4424363"/>
          <p14:tracePt t="96800" x="4405313" y="4424363"/>
          <p14:tracePt t="96836" x="4400550" y="4424363"/>
          <p14:tracePt t="96845" x="4395788" y="4381500"/>
          <p14:tracePt t="96855" x="4395788" y="4314825"/>
          <p14:tracePt t="96867" x="4395788" y="4262438"/>
          <p14:tracePt t="96884" x="4395788" y="4148138"/>
          <p14:tracePt t="96902" x="4371975" y="4038600"/>
          <p14:tracePt t="96918" x="4362450" y="4005263"/>
          <p14:tracePt t="96934" x="4357688" y="3995738"/>
          <p14:tracePt t="96951" x="4357688" y="3990975"/>
          <p14:tracePt t="96978" x="4352925" y="3990975"/>
          <p14:tracePt t="96997" x="4348163" y="3990975"/>
          <p14:tracePt t="97008" x="4343400" y="4000500"/>
          <p14:tracePt t="97017" x="4338638" y="4024313"/>
          <p14:tracePt t="97034" x="4338638" y="4138613"/>
          <p14:tracePt t="97051" x="4381500" y="4400550"/>
          <p14:tracePt t="97068" x="4505325" y="4657725"/>
          <p14:tracePt t="97069" x="4576763" y="4805363"/>
          <p14:tracePt t="97084" x="4629150" y="4900613"/>
          <p14:tracePt t="97101" x="4752975" y="5062538"/>
          <p14:tracePt t="97104" x="4776788" y="5095875"/>
          <p14:tracePt t="97117" x="4810125" y="5129213"/>
          <p14:tracePt t="97134" x="4905375" y="5233988"/>
          <p14:tracePt t="97151" x="4924425" y="5253038"/>
          <p14:tracePt t="97418" x="4924425" y="5243513"/>
          <p14:tracePt t="97428" x="4924425" y="5233988"/>
          <p14:tracePt t="97434" x="4919663" y="5219700"/>
          <p14:tracePt t="97451" x="4919663" y="5181600"/>
          <p14:tracePt t="97467" x="4910138" y="5148263"/>
          <p14:tracePt t="97484" x="4905375" y="5143500"/>
          <p14:tracePt t="97501" x="4905375" y="5138738"/>
          <p14:tracePt t="97558" x="4900613" y="5138738"/>
          <p14:tracePt t="97590" x="4900613" y="5129213"/>
          <p14:tracePt t="97609" x="4895850" y="5124450"/>
          <p14:tracePt t="97619" x="4881563" y="5114925"/>
          <p14:tracePt t="97624" x="4876800" y="5100638"/>
          <p14:tracePt t="97634" x="4872038" y="5100638"/>
          <p14:tracePt t="97651" x="4867275" y="5086350"/>
          <p14:tracePt t="97668" x="4838700" y="5067300"/>
          <p14:tracePt t="97670" x="4824413" y="5053013"/>
          <p14:tracePt t="97685" x="4781550" y="5033963"/>
          <p14:tracePt t="97701" x="4752975" y="5014913"/>
          <p14:tracePt t="97718" x="4743450" y="5005388"/>
          <p14:tracePt t="97735" x="4719638" y="4995863"/>
          <p14:tracePt t="97738" x="4705350" y="4991100"/>
          <p14:tracePt t="97751" x="4686300" y="4976813"/>
          <p14:tracePt t="97768" x="4643438" y="4962525"/>
          <p14:tracePt t="97784" x="4576763" y="4953000"/>
          <p14:tracePt t="97801" x="4524375" y="4948238"/>
          <p14:tracePt t="97804" x="4505325" y="4948238"/>
          <p14:tracePt t="97818" x="4476750" y="4948238"/>
          <p14:tracePt t="97834" x="4419600" y="4948238"/>
          <p14:tracePt t="97851" x="4343400" y="4948238"/>
          <p14:tracePt t="97868" x="4252913" y="4948238"/>
          <p14:tracePt t="97884" x="4219575" y="4948238"/>
          <p14:tracePt t="97901" x="4195763" y="4953000"/>
          <p14:tracePt t="97904" x="4191000" y="4953000"/>
          <p14:tracePt t="97918" x="4181475" y="4962525"/>
          <p14:tracePt t="97934" x="4152900" y="4986338"/>
          <p14:tracePt t="97937" x="4129088" y="5000625"/>
          <p14:tracePt t="97951" x="4110038" y="5014913"/>
          <p14:tracePt t="97968" x="4057650" y="5057775"/>
          <p14:tracePt t="97984" x="4019550" y="5138738"/>
          <p14:tracePt t="98001" x="4000500" y="5172075"/>
          <p14:tracePt t="98004" x="3986213" y="5191125"/>
          <p14:tracePt t="98018" x="3981450" y="5205413"/>
          <p14:tracePt t="98034" x="3967163" y="5248275"/>
          <p14:tracePt t="98051" x="3967163" y="5272088"/>
          <p14:tracePt t="98068" x="3967163" y="5314950"/>
          <p14:tracePt t="98085" x="3976688" y="5348288"/>
          <p14:tracePt t="98101" x="4000500" y="5391150"/>
          <p14:tracePt t="98118" x="4024313" y="5414963"/>
          <p14:tracePt t="98134" x="4052888" y="5453063"/>
          <p14:tracePt t="98151" x="4076700" y="5476875"/>
          <p14:tracePt t="98168" x="4114800" y="5505450"/>
          <p14:tracePt t="98170" x="4143375" y="5529263"/>
          <p14:tracePt t="98184" x="4167188" y="5553075"/>
          <p14:tracePt t="98201" x="4210050" y="5595938"/>
          <p14:tracePt t="98218" x="4267200" y="5653088"/>
          <p14:tracePt t="98234" x="4400550" y="5734050"/>
          <p14:tracePt t="98251" x="4443413" y="5757863"/>
          <p14:tracePt t="98268" x="4533900" y="5791200"/>
          <p14:tracePt t="98284" x="4567238" y="5805488"/>
          <p14:tracePt t="98301" x="4624388" y="5815013"/>
          <p14:tracePt t="98304" x="4648200" y="5819775"/>
          <p14:tracePt t="98319" x="4686300" y="5819775"/>
          <p14:tracePt t="98335" x="4748213" y="5819775"/>
          <p14:tracePt t="98352" x="4791075" y="5805488"/>
          <p14:tracePt t="98368" x="4800600" y="5795963"/>
          <p14:tracePt t="98384" x="4857750" y="5748338"/>
          <p14:tracePt t="98401" x="4881563" y="5705475"/>
          <p14:tracePt t="98418" x="4914900" y="5629275"/>
          <p14:tracePt t="98434" x="4938713" y="5548313"/>
          <p14:tracePt t="98451" x="4976813" y="5424488"/>
          <p14:tracePt t="98468" x="4991100" y="5353050"/>
          <p14:tracePt t="98470" x="5000625" y="5334000"/>
          <p14:tracePt t="98484" x="5000625" y="5314950"/>
          <p14:tracePt t="98501" x="5005388" y="5281613"/>
          <p14:tracePt t="98519" x="5005388" y="5219700"/>
          <p14:tracePt t="98534" x="5005388" y="5186363"/>
          <p14:tracePt t="98552" x="4986338" y="5114925"/>
          <p14:tracePt t="98568" x="4962525" y="5062538"/>
          <p14:tracePt t="98586" x="4943475" y="5019675"/>
          <p14:tracePt t="98601" x="4929188" y="4986338"/>
          <p14:tracePt t="98618" x="4900613" y="4933950"/>
          <p14:tracePt t="98635" x="4886325" y="4914900"/>
          <p14:tracePt t="98652" x="4872038" y="4905375"/>
          <p14:tracePt t="98654" x="4857750" y="4891088"/>
          <p14:tracePt t="98668" x="4833938" y="4876800"/>
          <p14:tracePt t="98684" x="4810125" y="4862513"/>
          <p14:tracePt t="98701" x="4786313" y="4852988"/>
          <p14:tracePt t="98718" x="4748213" y="4848225"/>
          <p14:tracePt t="98735" x="4686300" y="4838700"/>
          <p14:tracePt t="98751" x="4600575" y="4838700"/>
          <p14:tracePt t="98768" x="4524375" y="4838700"/>
          <p14:tracePt t="98785" x="4486275" y="4838700"/>
          <p14:tracePt t="98801" x="4471988" y="4838700"/>
          <p14:tracePt t="98818" x="4433888" y="4862513"/>
          <p14:tracePt t="98835" x="4414838" y="4867275"/>
          <p14:tracePt t="98851" x="4395788" y="4876800"/>
          <p14:tracePt t="98868" x="4362450" y="4891088"/>
          <p14:tracePt t="98885" x="4329113" y="4914900"/>
          <p14:tracePt t="98901" x="4295775" y="4943475"/>
          <p14:tracePt t="98918" x="4257675" y="4972050"/>
          <p14:tracePt t="98935" x="4224338" y="4991100"/>
          <p14:tracePt t="98951" x="4205288" y="5010150"/>
          <p14:tracePt t="98968" x="4195763" y="5029200"/>
          <p14:tracePt t="98985" x="4186238" y="5067300"/>
          <p14:tracePt t="98986" x="4176713" y="5119688"/>
          <p14:tracePt t="99001" x="4176713" y="5172075"/>
          <p14:tracePt t="99018" x="4176713" y="5229225"/>
          <p14:tracePt t="99035" x="4176713" y="5253038"/>
          <p14:tracePt t="99051" x="4186238" y="5300663"/>
          <p14:tracePt t="99054" x="4195763" y="5329238"/>
          <p14:tracePt t="99068" x="4210050" y="5372100"/>
          <p14:tracePt t="99085" x="4229100" y="5414963"/>
          <p14:tracePt t="99102" x="4243388" y="5457825"/>
          <p14:tracePt t="99118" x="4257675" y="5467350"/>
          <p14:tracePt t="99140" x="4262438" y="5467350"/>
          <p14:tracePt t="99171" x="4267200" y="5476875"/>
          <p14:tracePt t="99175" x="4286250" y="5486400"/>
          <p14:tracePt t="99187" x="4310063" y="5495925"/>
          <p14:tracePt t="99201" x="4333875" y="5519738"/>
          <p14:tracePt t="99218" x="4376738" y="5557838"/>
          <p14:tracePt t="99235" x="4424363" y="5586413"/>
          <p14:tracePt t="99251" x="4467225" y="5610225"/>
          <p14:tracePt t="99268" x="4514850" y="5629275"/>
          <p14:tracePt t="99285" x="4576763" y="5667375"/>
          <p14:tracePt t="99287" x="4619625" y="5676900"/>
          <p14:tracePt t="99301" x="4652963" y="5691188"/>
          <p14:tracePt t="99318" x="4719638" y="5700713"/>
          <p14:tracePt t="99336" x="4791075" y="5710238"/>
          <p14:tracePt t="99351" x="4838700" y="5705475"/>
          <p14:tracePt t="99353" x="4867275" y="5695950"/>
          <p14:tracePt t="99368" x="4910138" y="5686425"/>
          <p14:tracePt t="99385" x="4929188" y="5686425"/>
          <p14:tracePt t="99401" x="4991100" y="5667375"/>
          <p14:tracePt t="99418" x="5038725" y="5648325"/>
          <p14:tracePt t="99435" x="5048250" y="5629275"/>
          <p14:tracePt t="99452" x="5062538" y="5600700"/>
          <p14:tracePt t="99468" x="5067300" y="5557838"/>
          <p14:tracePt t="99485" x="5067300" y="5500688"/>
          <p14:tracePt t="99501" x="5067300" y="5410200"/>
          <p14:tracePt t="99518" x="5067300" y="5334000"/>
          <p14:tracePt t="99535" x="5067300" y="5286375"/>
          <p14:tracePt t="99552" x="5053013" y="5243513"/>
          <p14:tracePt t="99554" x="5043488" y="5219700"/>
          <p14:tracePt t="99568" x="5029200" y="5172075"/>
          <p14:tracePt t="99585" x="5014913" y="5148263"/>
          <p14:tracePt t="99602" x="4995863" y="5100638"/>
          <p14:tracePt t="99618" x="4967288" y="5053013"/>
          <p14:tracePt t="99620" x="4953000" y="5038725"/>
          <p14:tracePt t="99635" x="4929188" y="5019675"/>
          <p14:tracePt t="99652" x="4876800" y="4972050"/>
          <p14:tracePt t="99668" x="4848225" y="4953000"/>
          <p14:tracePt t="99685" x="4795838" y="4929188"/>
          <p14:tracePt t="99702" x="4772025" y="4905375"/>
          <p14:tracePt t="99718" x="4757738" y="4900613"/>
          <p14:tracePt t="99735" x="4729163" y="4895850"/>
          <p14:tracePt t="99752" x="4705350" y="4886325"/>
          <p14:tracePt t="99768" x="4686300" y="4886325"/>
          <p14:tracePt t="99785" x="4662488" y="4891088"/>
          <p14:tracePt t="99802" x="4638675" y="4895850"/>
          <p14:tracePt t="99818" x="4624388" y="4900613"/>
          <p14:tracePt t="100126" x="4624388" y="4914900"/>
          <p14:tracePt t="100129" x="4624388" y="4933950"/>
          <p14:tracePt t="100140" x="4624388" y="4948238"/>
          <p14:tracePt t="100152" x="4624388" y="4957763"/>
          <p14:tracePt t="100168" x="4624388" y="5029200"/>
          <p14:tracePt t="100185" x="4624388" y="5048250"/>
          <p14:tracePt t="100202" x="4619625" y="5072063"/>
          <p14:tracePt t="100219" x="4614863" y="5100638"/>
          <p14:tracePt t="100235" x="4600575" y="5110163"/>
          <p14:tracePt t="100252" x="4600575" y="5114925"/>
          <p14:tracePt t="100269" x="4595813" y="5119688"/>
          <p14:tracePt t="100270" x="4595813" y="5124450"/>
          <p14:tracePt t="100285" x="4591050" y="5124450"/>
          <p14:tracePt t="100302" x="4576763" y="5143500"/>
          <p14:tracePt t="100319" x="4572000" y="5148263"/>
          <p14:tracePt t="100335" x="4562475" y="5167313"/>
          <p14:tracePt t="100336" x="4557713" y="5176838"/>
          <p14:tracePt t="100352" x="4543425" y="5200650"/>
          <p14:tracePt t="100369" x="4524375" y="5219700"/>
          <p14:tracePt t="100385" x="4514850" y="5233988"/>
          <p14:tracePt t="100402" x="4500563" y="5243513"/>
          <p14:tracePt t="100549" x="4505325" y="5243513"/>
          <p14:tracePt t="100559" x="4510088" y="5243513"/>
          <p14:tracePt t="100569" x="4514850" y="5243513"/>
          <p14:tracePt t="100579" x="4519613" y="5243513"/>
          <p14:tracePt t="100595" x="4524375" y="5243513"/>
          <p14:tracePt t="100605" x="4529138" y="5243513"/>
          <p14:tracePt t="100619" x="4533900" y="5243513"/>
          <p14:tracePt t="100635" x="4548188" y="5243513"/>
          <p14:tracePt t="100653" x="4643438" y="5243513"/>
          <p14:tracePt t="100669" x="5053013" y="5229225"/>
          <p14:tracePt t="100686" x="5429250" y="5219700"/>
          <p14:tracePt t="100702" x="5976938" y="5219700"/>
          <p14:tracePt t="100719" x="6229350" y="5219700"/>
          <p14:tracePt t="100735" x="6319838" y="5210175"/>
          <p14:tracePt t="100738" x="6381750" y="5200650"/>
          <p14:tracePt t="100752" x="6477000" y="5191125"/>
          <p14:tracePt t="100769" x="6557963" y="5181600"/>
          <p14:tracePt t="100785" x="6691313" y="5172075"/>
          <p14:tracePt t="100802" x="6853238" y="5172075"/>
          <p14:tracePt t="100819" x="6996113" y="5172075"/>
          <p14:tracePt t="100836" x="7110413" y="5162550"/>
          <p14:tracePt t="100838" x="7138988" y="5162550"/>
          <p14:tracePt t="100852" x="7143750" y="5162550"/>
          <p14:tracePt t="100945" x="7138988" y="5162550"/>
          <p14:tracePt t="100955" x="7134225" y="5162550"/>
          <p14:tracePt t="100959" x="7124700" y="5162550"/>
          <p14:tracePt t="100969" x="7100888" y="5162550"/>
          <p14:tracePt t="100985" x="6943725" y="5176838"/>
          <p14:tracePt t="101002" x="6538913" y="5214938"/>
          <p14:tracePt t="101019" x="6296025" y="5243513"/>
          <p14:tracePt t="101036" x="5272088" y="5291138"/>
          <p14:tracePt t="101053" x="4138613" y="5291138"/>
          <p14:tracePt t="101069" x="3538538" y="5310188"/>
          <p14:tracePt t="101085" x="3262313" y="5319713"/>
          <p14:tracePt t="101102" x="3119438" y="5329238"/>
          <p14:tracePt t="101104" x="3052763" y="5338763"/>
          <p14:tracePt t="101119" x="3033713" y="5338763"/>
          <p14:tracePt t="101136" x="2990850" y="5338763"/>
          <p14:tracePt t="101152" x="2933700" y="5329238"/>
          <p14:tracePt t="101169" x="2876550" y="5324475"/>
          <p14:tracePt t="101170" x="2871788" y="5324475"/>
          <p14:tracePt t="101186" x="2867025" y="5324475"/>
          <p14:tracePt t="101327" x="2871788" y="5324475"/>
          <p14:tracePt t="101337" x="2876550" y="5324475"/>
          <p14:tracePt t="101343" x="2900363" y="5324475"/>
          <p14:tracePt t="101353" x="2971800" y="5324475"/>
          <p14:tracePt t="101369" x="3238500" y="5324475"/>
          <p14:tracePt t="101386" x="3967163" y="5305425"/>
          <p14:tracePt t="101402" x="4638675" y="5305425"/>
          <p14:tracePt t="101419" x="5214938" y="5286375"/>
          <p14:tracePt t="101436" x="5767388" y="5257800"/>
          <p14:tracePt t="101452" x="5972175" y="5257800"/>
          <p14:tracePt t="101469" x="6100763" y="5248275"/>
          <p14:tracePt t="101486" x="6267450" y="5248275"/>
          <p14:tracePt t="101503" x="6396038" y="5248275"/>
          <p14:tracePt t="101519" x="6534150" y="5248275"/>
          <p14:tracePt t="101536" x="6567488" y="5253038"/>
          <p14:tracePt t="101632" x="6562725" y="5253038"/>
          <p14:tracePt t="101652" x="6557963" y="5253038"/>
          <p14:tracePt t="101656" x="6534150" y="5253038"/>
          <p14:tracePt t="101669" x="6462713" y="5253038"/>
          <p14:tracePt t="101687" x="6181725" y="5248275"/>
          <p14:tracePt t="101703" x="5329238" y="5248275"/>
          <p14:tracePt t="101720" x="4500563" y="5229225"/>
          <p14:tracePt t="101736" x="3676650" y="5229225"/>
          <p14:tracePt t="101753" x="2686050" y="5238750"/>
          <p14:tracePt t="101769" x="2433638" y="5238750"/>
          <p14:tracePt t="101786" x="2343150" y="5248275"/>
          <p14:tracePt t="101789" x="2266950" y="5248275"/>
          <p14:tracePt t="101802" x="2114550" y="5257800"/>
          <p14:tracePt t="101819" x="2019300" y="5267325"/>
          <p14:tracePt t="101836" x="1966913" y="5267325"/>
          <p14:tracePt t="101853" x="1952625" y="5267325"/>
          <p14:tracePt t="101960" x="1976438" y="5272088"/>
          <p14:tracePt t="101965" x="2038350" y="5272088"/>
          <p14:tracePt t="101976" x="2119313" y="5272088"/>
          <p14:tracePt t="101986" x="2233613" y="5281613"/>
          <p14:tracePt t="102003" x="2581275" y="5281613"/>
          <p14:tracePt t="102019" x="3571875" y="5253038"/>
          <p14:tracePt t="102037" x="3962400" y="5253038"/>
          <p14:tracePt t="102053" x="4967288" y="5253038"/>
          <p14:tracePt t="102056" x="5276850" y="5253038"/>
          <p14:tracePt t="102069" x="5534025" y="5253038"/>
          <p14:tracePt t="102086" x="6067425" y="5253038"/>
          <p14:tracePt t="102103" x="6191250" y="5253038"/>
          <p14:tracePt t="102119" x="6419850" y="5243513"/>
          <p14:tracePt t="102120" x="6543675" y="5243513"/>
          <p14:tracePt t="102136" x="6786563" y="5243513"/>
          <p14:tracePt t="102153" x="7158038" y="5243513"/>
          <p14:tracePt t="102169" x="7400925" y="5243513"/>
          <p14:tracePt t="102186" x="7515225" y="5248275"/>
          <p14:tracePt t="102203" x="7529513" y="5248275"/>
          <p14:tracePt t="102228" x="7524750" y="5248275"/>
          <p14:tracePt t="102284" x="7519988" y="5248275"/>
          <p14:tracePt t="102293" x="7510463" y="5248275"/>
          <p14:tracePt t="102308" x="7505700" y="5248275"/>
          <p14:tracePt t="102319" x="7500938" y="5248275"/>
          <p14:tracePt t="102336" x="7315200" y="5248275"/>
          <p14:tracePt t="102353" x="7062788" y="5257800"/>
          <p14:tracePt t="102369" x="6448425" y="5272088"/>
          <p14:tracePt t="102386" x="6138863" y="5272088"/>
          <p14:tracePt t="102403" x="4919663" y="5291138"/>
          <p14:tracePt t="102419" x="3857625" y="5329238"/>
          <p14:tracePt t="102436" x="3224213" y="5357813"/>
          <p14:tracePt t="102453" x="2590800" y="5391150"/>
          <p14:tracePt t="102469" x="2328863" y="5400675"/>
          <p14:tracePt t="102486" x="2114550" y="5400675"/>
          <p14:tracePt t="102503" x="1900238" y="5400675"/>
          <p14:tracePt t="102519" x="1681163" y="5410200"/>
          <p14:tracePt t="102536" x="1590675" y="5410200"/>
          <p14:tracePt t="102554" x="1571625" y="5414963"/>
          <p14:tracePt t="102640" x="1581150" y="5414963"/>
          <p14:tracePt t="102652" x="1628775" y="5414963"/>
          <p14:tracePt t="102656" x="1719263" y="5414963"/>
          <p14:tracePt t="102670" x="1833563" y="5414963"/>
          <p14:tracePt t="102686" x="2176463" y="5410200"/>
          <p14:tracePt t="102703" x="3057525" y="5391150"/>
          <p14:tracePt t="102720" x="3838575" y="5376863"/>
          <p14:tracePt t="102721" x="4224338" y="5376863"/>
          <p14:tracePt t="102736" x="4876800" y="5357813"/>
          <p14:tracePt t="102753" x="5576888" y="5343525"/>
          <p14:tracePt t="102770" x="5924550" y="5329238"/>
          <p14:tracePt t="102787" x="6219825" y="5319713"/>
          <p14:tracePt t="102803" x="6762750" y="5319713"/>
          <p14:tracePt t="102820" x="7100888" y="5319713"/>
          <p14:tracePt t="102836" x="7343775" y="5319713"/>
          <p14:tracePt t="102853" x="7505700" y="5319713"/>
          <p14:tracePt t="102870" x="7558088" y="5319713"/>
          <p14:tracePt t="102886" x="7562850" y="5319713"/>
          <p14:tracePt t="102974" x="7558088" y="5319713"/>
          <p14:tracePt t="102989" x="7548563" y="5319713"/>
          <p14:tracePt t="102993" x="7543800" y="5319713"/>
          <p14:tracePt t="103003" x="7519988" y="5319713"/>
          <p14:tracePt t="103020" x="7372350" y="5319713"/>
          <p14:tracePt t="103036" x="7143750" y="5319713"/>
          <p14:tracePt t="103053" x="6438900" y="5319713"/>
          <p14:tracePt t="103070" x="5481638" y="5329238"/>
          <p14:tracePt t="103086" x="4676775" y="5348288"/>
          <p14:tracePt t="103103" x="3900488" y="5362575"/>
          <p14:tracePt t="103120" x="2867025" y="5362575"/>
          <p14:tracePt t="103136" x="2266950" y="5381625"/>
          <p14:tracePt t="103153" x="1905000" y="5381625"/>
          <p14:tracePt t="103170" x="1728788" y="5381625"/>
          <p14:tracePt t="103186" x="1633538" y="5381625"/>
          <p14:tracePt t="103203" x="1628775" y="5381625"/>
          <p14:tracePt t="103382" x="1652588" y="5386388"/>
          <p14:tracePt t="103392" x="1743075" y="5386388"/>
          <p14:tracePt t="103398" x="1866900" y="5395913"/>
          <p14:tracePt t="103407" x="2081213" y="5395913"/>
          <p14:tracePt t="103420" x="2933700" y="5414963"/>
          <p14:tracePt t="103436" x="3609975" y="5434013"/>
          <p14:tracePt t="103453" x="4295775" y="5462588"/>
          <p14:tracePt t="103470" x="4610100" y="5481638"/>
          <p14:tracePt t="103486" x="5476875" y="5510213"/>
          <p14:tracePt t="103503" x="5705475" y="5519738"/>
          <p14:tracePt t="103520" x="5786438" y="5519738"/>
          <p14:tracePt t="103871" x="0" y="0"/>
        </p14:tracePtLst>
        <p14:tracePtLst>
          <p14:tracePt t="110222" x="4819650" y="5124450"/>
          <p14:tracePt t="110469" x="4814888" y="5124450"/>
          <p14:tracePt t="110510" x="4810125" y="5124450"/>
          <p14:tracePt t="110525" x="4810125" y="5119688"/>
          <p14:tracePt t="110566" x="4805363" y="5114925"/>
          <p14:tracePt t="110575" x="4791075" y="5095875"/>
          <p14:tracePt t="110581" x="4772025" y="5072063"/>
          <p14:tracePt t="110592" x="4757738" y="5053013"/>
          <p14:tracePt t="110606" x="4729163" y="5024438"/>
          <p14:tracePt t="110623" x="4714875" y="5019675"/>
          <p14:tracePt t="110639" x="4710113" y="5019675"/>
          <p14:tracePt t="110642" x="4705350" y="5019675"/>
          <p14:tracePt t="110656" x="4700588" y="5019675"/>
          <p14:tracePt t="110673" x="4695825" y="5014913"/>
          <p14:tracePt t="110677" x="4686300" y="5014913"/>
          <p14:tracePt t="110689" x="4676775" y="5014913"/>
          <p14:tracePt t="110706" x="4657725" y="5014913"/>
          <p14:tracePt t="110723" x="4643438" y="5014913"/>
          <p14:tracePt t="110739" x="4638675" y="5014913"/>
          <p14:tracePt t="110743" x="4633913" y="5014913"/>
          <p14:tracePt t="110756" x="4624388" y="5014913"/>
          <p14:tracePt t="110773" x="4619625" y="5010150"/>
          <p14:tracePt t="110789" x="4614863" y="5010150"/>
          <p14:tracePt t="110806" x="4591050" y="5010150"/>
          <p14:tracePt t="110823" x="4557713" y="5010150"/>
          <p14:tracePt t="110840" x="4538663" y="5000625"/>
          <p14:tracePt t="110843" x="4500563" y="5000625"/>
          <p14:tracePt t="110856" x="4452938" y="5000625"/>
          <p14:tracePt t="110873" x="4395788" y="5000625"/>
          <p14:tracePt t="110890" x="4333875" y="5010150"/>
          <p14:tracePt t="110906" x="4276725" y="5019675"/>
          <p14:tracePt t="110923" x="4243388" y="5024438"/>
          <p14:tracePt t="110940" x="4200525" y="5048250"/>
          <p14:tracePt t="110942" x="4186238" y="5057775"/>
          <p14:tracePt t="110956" x="4176713" y="5072063"/>
          <p14:tracePt t="110973" x="4138613" y="5100638"/>
          <p14:tracePt t="110990" x="4110038" y="5133975"/>
          <p14:tracePt t="111006" x="4105275" y="5148263"/>
          <p14:tracePt t="111009" x="4100513" y="5157788"/>
          <p14:tracePt t="111023" x="4095750" y="5157788"/>
          <p14:tracePt t="111040" x="4095750" y="5172075"/>
          <p14:tracePt t="111056" x="4090988" y="5186363"/>
          <p14:tracePt t="111073" x="4076700" y="5238750"/>
          <p14:tracePt t="111090" x="4067175" y="5295900"/>
          <p14:tracePt t="111106" x="4057650" y="5381625"/>
          <p14:tracePt t="111109" x="4052888" y="5410200"/>
          <p14:tracePt t="111123" x="4052888" y="5438775"/>
          <p14:tracePt t="111140" x="4052888" y="5481638"/>
          <p14:tracePt t="111156" x="4052888" y="5514975"/>
          <p14:tracePt t="111173" x="4052888" y="5538788"/>
          <p14:tracePt t="111176" x="4057650" y="5576888"/>
          <p14:tracePt t="111190" x="4057650" y="5595938"/>
          <p14:tracePt t="111206" x="4062413" y="5638800"/>
          <p14:tracePt t="111225" x="4076700" y="5662613"/>
          <p14:tracePt t="111252" x="4081463" y="5662613"/>
          <p14:tracePt t="111262" x="4086225" y="5667375"/>
          <p14:tracePt t="111273" x="4090988" y="5681663"/>
          <p14:tracePt t="111290" x="4124325" y="5729288"/>
          <p14:tracePt t="111306" x="4138613" y="5743575"/>
          <p14:tracePt t="111323" x="4157663" y="5757863"/>
          <p14:tracePt t="111340" x="4162425" y="5762625"/>
          <p14:tracePt t="111357" x="4186238" y="5781675"/>
          <p14:tracePt t="111373" x="4238625" y="5819775"/>
          <p14:tracePt t="111390" x="4271963" y="5834063"/>
          <p14:tracePt t="111406" x="4414838" y="5905500"/>
          <p14:tracePt t="111423" x="4471988" y="5905500"/>
          <p14:tracePt t="111440" x="4505325" y="5905500"/>
          <p14:tracePt t="111456" x="4552950" y="5905500"/>
          <p14:tracePt t="111473" x="4591050" y="5905500"/>
          <p14:tracePt t="111490" x="4657725" y="5905500"/>
          <p14:tracePt t="111506" x="4738688" y="5895975"/>
          <p14:tracePt t="111523" x="4781550" y="5881688"/>
          <p14:tracePt t="111540" x="4833938" y="5853113"/>
          <p14:tracePt t="111556" x="4886325" y="5805488"/>
          <p14:tracePt t="111573" x="4933950" y="5767388"/>
          <p14:tracePt t="111590" x="4967288" y="5724525"/>
          <p14:tracePt t="111606" x="4981575" y="5695950"/>
          <p14:tracePt t="111623" x="4986338" y="5672138"/>
          <p14:tracePt t="111640" x="4991100" y="5634038"/>
          <p14:tracePt t="111656" x="4991100" y="5624513"/>
          <p14:tracePt t="111673" x="4991100" y="5557838"/>
          <p14:tracePt t="111690" x="4991100" y="5505450"/>
          <p14:tracePt t="111706" x="4986338" y="5467350"/>
          <p14:tracePt t="111723" x="4972050" y="5434013"/>
          <p14:tracePt t="111740" x="4962525" y="5424488"/>
          <p14:tracePt t="111756" x="4938713" y="5381625"/>
          <p14:tracePt t="111773" x="4914900" y="5348288"/>
          <p14:tracePt t="111790" x="4905375" y="5329238"/>
          <p14:tracePt t="111807" x="4886325" y="5305425"/>
          <p14:tracePt t="111823" x="4857750" y="5276850"/>
          <p14:tracePt t="111825" x="4838700" y="5257800"/>
          <p14:tracePt t="111840" x="4814888" y="5243513"/>
          <p14:tracePt t="111856" x="4791075" y="5219700"/>
          <p14:tracePt t="111873" x="4772025" y="5210175"/>
          <p14:tracePt t="111890" x="4714875" y="5181600"/>
          <p14:tracePt t="111907" x="4667250" y="5162550"/>
          <p14:tracePt t="111923" x="4643438" y="5148263"/>
          <p14:tracePt t="111940" x="4581525" y="5124450"/>
          <p14:tracePt t="111957" x="4572000" y="5124450"/>
          <p14:tracePt t="112032" x="4567238" y="5124450"/>
          <p14:tracePt t="112043" x="4562475" y="5124450"/>
          <p14:tracePt t="112047" x="4552950" y="5124450"/>
          <p14:tracePt t="112057" x="4548188" y="5124450"/>
          <p14:tracePt t="112073" x="4543425" y="5124450"/>
          <p14:tracePt t="112090" x="4538663" y="5133975"/>
          <p14:tracePt t="112140" x="4533900" y="5133975"/>
          <p14:tracePt t="112151" x="4529138" y="5133975"/>
          <p14:tracePt t="112160" x="4529138" y="5138738"/>
          <p14:tracePt t="112173" x="4524375" y="5138738"/>
          <p14:tracePt t="112190" x="4510088" y="5162550"/>
          <p14:tracePt t="112193" x="4486275" y="5200650"/>
          <p14:tracePt t="112207" x="4467225" y="5243513"/>
          <p14:tracePt t="112224" x="4424363" y="5357813"/>
          <p14:tracePt t="112226" x="4405313" y="5386388"/>
          <p14:tracePt t="112240" x="4367213" y="5438775"/>
          <p14:tracePt t="112257" x="4362450" y="5462588"/>
          <p14:tracePt t="112260" x="4352925" y="5481638"/>
          <p14:tracePt t="112273" x="4348163" y="5495925"/>
          <p14:tracePt t="112290" x="4343400" y="5510213"/>
          <p14:tracePt t="112307" x="4343400" y="5514975"/>
          <p14:tracePt t="112323" x="4338638" y="5524500"/>
          <p14:tracePt t="112340" x="4333875" y="5543550"/>
          <p14:tracePt t="112357" x="4333875" y="5548313"/>
          <p14:tracePt t="112433" x="4333875" y="5557838"/>
          <p14:tracePt t="112689" x="0" y="0"/>
        </p14:tracePtLst>
        <p14:tracePtLst>
          <p14:tracePt t="113305" x="3124200" y="3848100"/>
          <p14:tracePt t="113315" x="3119438" y="3848100"/>
          <p14:tracePt t="113503" x="3114675" y="3848100"/>
          <p14:tracePt t="113517" x="3109913" y="3848100"/>
          <p14:tracePt t="113537" x="3105150" y="3848100"/>
          <p14:tracePt t="113543" x="3100388" y="3852863"/>
          <p14:tracePt t="113553" x="3095625" y="3852863"/>
          <p14:tracePt t="113563" x="3090863" y="3852863"/>
          <p14:tracePt t="113574" x="3081338" y="3852863"/>
          <p14:tracePt t="113591" x="3071813" y="3857625"/>
          <p14:tracePt t="113607" x="3052763" y="3876675"/>
          <p14:tracePt t="113624" x="3014663" y="3933825"/>
          <p14:tracePt t="113641" x="2986088" y="3976688"/>
          <p14:tracePt t="113643" x="2976563" y="3995738"/>
          <p14:tracePt t="113657" x="2962275" y="4010025"/>
          <p14:tracePt t="113674" x="2952750" y="4043363"/>
          <p14:tracePt t="113691" x="2938463" y="4071938"/>
          <p14:tracePt t="113725" x="2938463" y="4086225"/>
          <p14:tracePt t="113741" x="2957513" y="4105275"/>
          <p14:tracePt t="113757" x="2962275" y="4110038"/>
          <p14:tracePt t="113774" x="2971800" y="4110038"/>
          <p14:tracePt t="113791" x="2981325" y="4110038"/>
          <p14:tracePt t="113807" x="2986088" y="4110038"/>
          <p14:tracePt t="113829" x="2995613" y="4110038"/>
          <p14:tracePt t="113851" x="3000375" y="4110038"/>
          <p14:tracePt t="113861" x="3005138" y="4110038"/>
          <p14:tracePt t="113874" x="3005138" y="4100513"/>
          <p14:tracePt t="113901" x="3009900" y="4100513"/>
          <p14:tracePt t="113947" x="3009900" y="4095750"/>
          <p14:tracePt t="114007" x="3009900" y="4090988"/>
          <p14:tracePt t="114017" x="3014663" y="4090988"/>
          <p14:tracePt t="114027" x="3014663" y="4057650"/>
          <p14:tracePt t="114041" x="3014663" y="3981450"/>
          <p14:tracePt t="114057" x="3014663" y="3876675"/>
          <p14:tracePt t="114074" x="3014663" y="3857625"/>
          <p14:tracePt t="114199" x="3009900" y="3857625"/>
          <p14:tracePt t="114213" x="3005138" y="3857625"/>
          <p14:tracePt t="114269" x="3000375" y="3857625"/>
          <p14:tracePt t="115026" x="3000375" y="3871913"/>
          <p14:tracePt t="115031" x="3033713" y="3919538"/>
          <p14:tracePt t="115042" x="3095625" y="4005263"/>
          <p14:tracePt t="115058" x="3328988" y="4319588"/>
          <p14:tracePt t="115075" x="3571875" y="4700588"/>
          <p14:tracePt t="115091" x="3781425" y="5014913"/>
          <p14:tracePt t="115108" x="3914775" y="5248275"/>
          <p14:tracePt t="115124" x="3929063" y="5300663"/>
          <p14:tracePt t="115141" x="3933825" y="5324475"/>
          <p14:tracePt t="115158" x="3943350" y="5343525"/>
          <p14:tracePt t="115243" x="3938588" y="5343525"/>
          <p14:tracePt t="115253" x="3933825" y="5348288"/>
          <p14:tracePt t="115267" x="3929063" y="5348288"/>
          <p14:tracePt t="115274" x="3924300" y="5348288"/>
          <p14:tracePt t="115291" x="3914775" y="5348288"/>
          <p14:tracePt t="115308" x="3895725" y="5405438"/>
          <p14:tracePt t="115324" x="3862388" y="5495925"/>
          <p14:tracePt t="115341" x="3852863" y="5514975"/>
          <p14:tracePt t="115409" x="3848100" y="5514975"/>
          <p14:tracePt t="115495" x="3843338" y="5514975"/>
          <p14:tracePt t="115551" x="3843338" y="5510213"/>
          <p14:tracePt t="115595" x="3838575" y="5510213"/>
          <p14:tracePt t="115601" x="3819525" y="5500688"/>
          <p14:tracePt t="115611" x="3790950" y="5495925"/>
          <p14:tracePt t="115625" x="3705225" y="5467350"/>
          <p14:tracePt t="115641" x="3571875" y="5448300"/>
          <p14:tracePt t="115658" x="3481388" y="5443538"/>
          <p14:tracePt t="115675" x="3462338" y="5429250"/>
          <p14:tracePt t="115691" x="3438525" y="5419725"/>
          <p14:tracePt t="115709" x="3419475" y="5414963"/>
          <p14:tracePt t="115725" x="3395663" y="5410200"/>
          <p14:tracePt t="115741" x="3362325" y="5400675"/>
          <p14:tracePt t="115758" x="3343275" y="5395913"/>
          <p14:tracePt t="115775" x="3309938" y="5395913"/>
          <p14:tracePt t="115791" x="3276600" y="5391150"/>
          <p14:tracePt t="115793" x="3257550" y="5386388"/>
          <p14:tracePt t="115808" x="3238500" y="5376863"/>
          <p14:tracePt t="115825" x="3195638" y="5372100"/>
          <p14:tracePt t="115841" x="3181350" y="5362575"/>
          <p14:tracePt t="115956" x="3176588" y="5362575"/>
          <p14:tracePt t="115970" x="3171825" y="5357813"/>
          <p14:tracePt t="115977" x="3148013" y="5353050"/>
          <p14:tracePt t="115985" x="3100388" y="5334000"/>
          <p14:tracePt t="115991" x="3071813" y="5329238"/>
          <p14:tracePt t="116009" x="3062288" y="5329238"/>
          <p14:tracePt t="116025" x="3038475" y="5319713"/>
          <p14:tracePt t="116072" x="3038475" y="5314950"/>
          <p14:tracePt t="116103" x="3043238" y="5310188"/>
          <p14:tracePt t="116108" x="3043238" y="5291138"/>
          <p14:tracePt t="116118" x="3043238" y="5243513"/>
          <p14:tracePt t="116125" x="3043238" y="5167313"/>
          <p14:tracePt t="116142" x="3062288" y="5010150"/>
          <p14:tracePt t="116159" x="3114675" y="4791075"/>
          <p14:tracePt t="116175" x="3190875" y="4572000"/>
          <p14:tracePt t="116177" x="3233738" y="4467225"/>
          <p14:tracePt t="116192" x="3262313" y="4386263"/>
          <p14:tracePt t="116208" x="3305175" y="4314825"/>
          <p14:tracePt t="116225" x="3309938" y="4310063"/>
          <p14:tracePt t="116299" x="3309938" y="4305300"/>
          <p14:tracePt t="116309" x="3314700" y="4295775"/>
          <p14:tracePt t="116319" x="3314700" y="4267200"/>
          <p14:tracePt t="116325" x="3324225" y="4224338"/>
          <p14:tracePt t="116342" x="3324225" y="4205288"/>
          <p14:tracePt t="116359" x="3328988" y="4105275"/>
          <p14:tracePt t="116375" x="3328988" y="4038600"/>
          <p14:tracePt t="116392" x="3328988" y="4010025"/>
          <p14:tracePt t="116408" x="3328988" y="3990975"/>
          <p14:tracePt t="116571" x="3328988" y="3986213"/>
          <p14:tracePt t="116581" x="3324225" y="3981450"/>
          <p14:tracePt t="116591" x="3295650" y="3952875"/>
          <p14:tracePt t="116601" x="3262313" y="3919538"/>
          <p14:tracePt t="116608" x="3238500" y="3886200"/>
          <p14:tracePt t="116625" x="3200400" y="3857625"/>
          <p14:tracePt t="116642" x="3167063" y="3838575"/>
          <p14:tracePt t="116659" x="3162300" y="3833813"/>
          <p14:tracePt t="116724" x="3157538" y="3833813"/>
          <p14:tracePt t="116734" x="3157538" y="3829050"/>
          <p14:tracePt t="117545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 err="1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Zeo</a:t>
            </a:r>
            <a:r>
              <a:rPr lang="en-US" altLang="ko-KR" sz="3000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++: Pore Volume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6</a:t>
            </a:fld>
            <a:endParaRPr lang="en-US" altLang="ko-KR" dirty="0"/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468996" y="4522781"/>
            <a:ext cx="8003662" cy="195984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Pore volume tells us how much “void space” that there are in these materials.  </a:t>
            </a:r>
          </a:p>
          <a:p>
            <a:pPr>
              <a:buFontTx/>
              <a:buChar char="-"/>
            </a:pP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Conventionally, pore volume is experimentally measured with N</a:t>
            </a:r>
            <a:r>
              <a:rPr lang="en-US" altLang="ko-KR" sz="1800" baseline="-25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isotherm at T = 77 K.  </a:t>
            </a:r>
          </a:p>
          <a:p>
            <a:pPr>
              <a:buFontTx/>
              <a:buChar char="-"/>
            </a:pP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Usually, pore volume is reported </a:t>
            </a:r>
            <a:r>
              <a:rPr lang="en-US" altLang="ko-KR" sz="1800" smtClean="0">
                <a:latin typeface="Arial" panose="020B0604020202020204" pitchFamily="34" charset="0"/>
                <a:cs typeface="Arial" panose="020B0604020202020204" pitchFamily="34" charset="0"/>
              </a:rPr>
              <a:t>in units 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of cm</a:t>
            </a:r>
            <a:r>
              <a:rPr lang="en-US" altLang="ko-KR" sz="1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/g.</a:t>
            </a:r>
          </a:p>
          <a:p>
            <a:pPr marL="0" indent="0">
              <a:buNone/>
            </a:pPr>
            <a:endParaRPr lang="en-US" altLang="ko-K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metal organic framework pore volume에 대한 이미지 검색결과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7530"/>
          <a:stretch/>
        </p:blipFill>
        <p:spPr bwMode="auto">
          <a:xfrm>
            <a:off x="596288" y="1412933"/>
            <a:ext cx="3468936" cy="266846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n2 isotherm metal organic framework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049" y="1412933"/>
            <a:ext cx="4002039" cy="296134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79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090"/>
    </mc:Choice>
    <mc:Fallback xmlns="">
      <p:transition spd="slow" advTm="81090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3568" x="3243263" y="3524250"/>
          <p14:tracePt t="13624" x="3243263" y="3519488"/>
          <p14:tracePt t="13630" x="3243263" y="3509963"/>
          <p14:tracePt t="13639" x="3228975" y="3495675"/>
          <p14:tracePt t="13654" x="3214688" y="3452813"/>
          <p14:tracePt t="13670" x="3200400" y="3424238"/>
          <p14:tracePt t="13687" x="3195638" y="3419475"/>
          <p14:tracePt t="13704" x="3186113" y="3409950"/>
          <p14:tracePt t="13720" x="3181350" y="3400425"/>
          <p14:tracePt t="13738" x="3167063" y="3367088"/>
          <p14:tracePt t="13754" x="3138488" y="3333750"/>
          <p14:tracePt t="13770" x="3119438" y="3300413"/>
          <p14:tracePt t="13787" x="3105150" y="3281363"/>
          <p14:tracePt t="13951" x="3105150" y="3300413"/>
          <p14:tracePt t="13961" x="3105150" y="3348038"/>
          <p14:tracePt t="13972" x="3109913" y="3367088"/>
          <p14:tracePt t="13987" x="3124200" y="3429000"/>
          <p14:tracePt t="14004" x="3152775" y="3471863"/>
          <p14:tracePt t="14020" x="3171825" y="3495675"/>
          <p14:tracePt t="14037" x="3176588" y="3500438"/>
          <p14:tracePt t="14089" x="3186113" y="3500438"/>
          <p14:tracePt t="14097" x="3190875" y="3500438"/>
          <p14:tracePt t="14104" x="3195638" y="3500438"/>
          <p14:tracePt t="14121" x="3200400" y="3495675"/>
          <p14:tracePt t="14137" x="3219450" y="3452813"/>
          <p14:tracePt t="14154" x="3252788" y="3400425"/>
          <p14:tracePt t="14171" x="3262313" y="3371850"/>
          <p14:tracePt t="14187" x="3262313" y="3367088"/>
          <p14:tracePt t="15499" x="3257550" y="3367088"/>
          <p14:tracePt t="15508" x="3228975" y="3371850"/>
          <p14:tracePt t="15518" x="3200400" y="3376613"/>
          <p14:tracePt t="15525" x="3167063" y="3386138"/>
          <p14:tracePt t="15537" x="3148013" y="3390900"/>
          <p14:tracePt t="15554" x="3100388" y="3405188"/>
          <p14:tracePt t="15571" x="3071813" y="3419475"/>
          <p14:tracePt t="15588" x="3067050" y="3424238"/>
          <p14:tracePt t="15631" x="3067050" y="3433763"/>
          <p14:tracePt t="15641" x="3062288" y="3457575"/>
          <p14:tracePt t="15651" x="3062288" y="3476625"/>
          <p14:tracePt t="15655" x="3052763" y="3490913"/>
          <p14:tracePt t="15672" x="3048000" y="3524250"/>
          <p14:tracePt t="15688" x="3038475" y="3543300"/>
          <p14:tracePt t="15704" x="3033713" y="3586163"/>
          <p14:tracePt t="15721" x="3033713" y="3614738"/>
          <p14:tracePt t="15813" x="3038475" y="3614738"/>
          <p14:tracePt t="15817" x="3043238" y="3614738"/>
          <p14:tracePt t="15827" x="3052763" y="3614738"/>
          <p14:tracePt t="15838" x="3057525" y="3614738"/>
          <p14:tracePt t="15855" x="3081338" y="3614738"/>
          <p14:tracePt t="15871" x="3090863" y="3614738"/>
          <p14:tracePt t="15874" x="3095625" y="3614738"/>
          <p14:tracePt t="15888" x="3100388" y="3614738"/>
          <p14:tracePt t="15905" x="3124200" y="3614738"/>
          <p14:tracePt t="15906" x="3138488" y="3614738"/>
          <p14:tracePt t="15921" x="3143250" y="3614738"/>
          <p14:tracePt t="15938" x="3157538" y="3614738"/>
          <p14:tracePt t="15955" x="3176588" y="3614738"/>
          <p14:tracePt t="15971" x="3181350" y="3614738"/>
          <p14:tracePt t="15972" x="3186113" y="3614738"/>
          <p14:tracePt t="15988" x="3195638" y="3609975"/>
          <p14:tracePt t="16005" x="3209925" y="3609975"/>
          <p14:tracePt t="16021" x="3224213" y="3605213"/>
          <p14:tracePt t="16038" x="3238500" y="3600450"/>
          <p14:tracePt t="16055" x="3248025" y="3600450"/>
          <p14:tracePt t="16071" x="3252788" y="3595688"/>
          <p14:tracePt t="16088" x="3257550" y="3586163"/>
          <p14:tracePt t="16719" x="0" y="0"/>
        </p14:tracePtLst>
        <p14:tracePtLst>
          <p14:tracePt t="33025" x="5291138" y="3790950"/>
          <p14:tracePt t="33064" x="5291138" y="3786188"/>
          <p14:tracePt t="33075" x="5286375" y="3781425"/>
          <p14:tracePt t="33084" x="5276850" y="3762375"/>
          <p14:tracePt t="33095" x="5262563" y="3743325"/>
          <p14:tracePt t="33111" x="5248275" y="3729038"/>
          <p14:tracePt t="33129" x="5229225" y="3705225"/>
          <p14:tracePt t="33130" x="5224463" y="3681413"/>
          <p14:tracePt t="33145" x="5214938" y="3671888"/>
          <p14:tracePt t="33162" x="5210175" y="3638550"/>
          <p14:tracePt t="33178" x="5200650" y="3586163"/>
          <p14:tracePt t="33195" x="5200650" y="3548063"/>
          <p14:tracePt t="33211" x="5200650" y="3490913"/>
          <p14:tracePt t="33228" x="5195888" y="3371850"/>
          <p14:tracePt t="33245" x="5195888" y="3281363"/>
          <p14:tracePt t="33261" x="5195888" y="3228975"/>
          <p14:tracePt t="33263" x="5195888" y="3176588"/>
          <p14:tracePt t="33278" x="5195888" y="3057525"/>
          <p14:tracePt t="33295" x="5214938" y="2905125"/>
          <p14:tracePt t="33311" x="5224463" y="2800350"/>
          <p14:tracePt t="33328" x="5233988" y="2728913"/>
          <p14:tracePt t="33345" x="5257800" y="2657475"/>
          <p14:tracePt t="33361" x="5267325" y="2586038"/>
          <p14:tracePt t="33378" x="5300663" y="2481263"/>
          <p14:tracePt t="33395" x="5357813" y="2357438"/>
          <p14:tracePt t="33411" x="5391150" y="2271713"/>
          <p14:tracePt t="33428" x="5429250" y="2209800"/>
          <p14:tracePt t="33445" x="5462588" y="2133600"/>
          <p14:tracePt t="33461" x="5510213" y="2052638"/>
          <p14:tracePt t="33478" x="5519738" y="2043113"/>
          <p14:tracePt t="33495" x="5529263" y="2038350"/>
          <p14:tracePt t="33511" x="5538788" y="2028825"/>
          <p14:tracePt t="33528" x="5548313" y="2019300"/>
          <p14:tracePt t="33545" x="5581650" y="1990725"/>
          <p14:tracePt t="33562" x="5624513" y="1976438"/>
          <p14:tracePt t="33578" x="5686425" y="1957388"/>
          <p14:tracePt t="33595" x="5757863" y="1928813"/>
          <p14:tracePt t="33612" x="5881688" y="1895475"/>
          <p14:tracePt t="33628" x="6005513" y="1866900"/>
          <p14:tracePt t="33645" x="6053138" y="1866900"/>
          <p14:tracePt t="33661" x="6186488" y="1857375"/>
          <p14:tracePt t="33678" x="6291263" y="1857375"/>
          <p14:tracePt t="33695" x="6348413" y="1852613"/>
          <p14:tracePt t="33711" x="6396038" y="1852613"/>
          <p14:tracePt t="33728" x="6453188" y="1852613"/>
          <p14:tracePt t="33745" x="6534150" y="1843088"/>
          <p14:tracePt t="33762" x="6677025" y="1833563"/>
          <p14:tracePt t="33778" x="6791325" y="1833563"/>
          <p14:tracePt t="33795" x="6919913" y="1824038"/>
          <p14:tracePt t="33811" x="7053263" y="1814513"/>
          <p14:tracePt t="33828" x="7229475" y="1814513"/>
          <p14:tracePt t="33845" x="7372350" y="1804988"/>
          <p14:tracePt t="33862" x="7500938" y="1804988"/>
          <p14:tracePt t="33863" x="7562850" y="1809750"/>
          <p14:tracePt t="33878" x="7705725" y="1809750"/>
          <p14:tracePt t="33895" x="7758113" y="1809750"/>
          <p14:tracePt t="33897" x="7820025" y="1809750"/>
          <p14:tracePt t="33912" x="7886700" y="1809750"/>
          <p14:tracePt t="33928" x="8153400" y="1804988"/>
          <p14:tracePt t="33945" x="8229600" y="1804988"/>
          <p14:tracePt t="33962" x="8405813" y="1804988"/>
          <p14:tracePt t="33978" x="8524875" y="1795463"/>
          <p14:tracePt t="33995" x="8615363" y="1795463"/>
          <p14:tracePt t="34012" x="8682038" y="1795463"/>
          <p14:tracePt t="34028" x="8739188" y="1795463"/>
          <p14:tracePt t="34045" x="8782050" y="1795463"/>
          <p14:tracePt t="34062" x="8805863" y="1795463"/>
          <p14:tracePt t="34078" x="8810625" y="1795463"/>
          <p14:tracePt t="34413" x="8801100" y="1795463"/>
          <p14:tracePt t="34423" x="8729663" y="1800225"/>
          <p14:tracePt t="34433" x="8601075" y="1800225"/>
          <p14:tracePt t="34445" x="8410575" y="1800225"/>
          <p14:tracePt t="34462" x="6724650" y="1852613"/>
          <p14:tracePt t="34479" x="5529263" y="1928813"/>
          <p14:tracePt t="34496" x="4976813" y="1985963"/>
          <p14:tracePt t="34498" x="4400550" y="2043113"/>
          <p14:tracePt t="34512" x="3895725" y="2119313"/>
          <p14:tracePt t="34529" x="2376488" y="2395538"/>
          <p14:tracePt t="34545" x="1962150" y="2505075"/>
          <p14:tracePt t="34562" x="1762125" y="2576513"/>
          <p14:tracePt t="34579" x="1647825" y="2676525"/>
          <p14:tracePt t="34596" x="1581150" y="2786063"/>
          <p14:tracePt t="34600" x="1552575" y="2857500"/>
          <p14:tracePt t="34612" x="1524000" y="2933700"/>
          <p14:tracePt t="34629" x="1462088" y="3086100"/>
          <p14:tracePt t="34646" x="1381125" y="3271838"/>
          <p14:tracePt t="34662" x="1333500" y="3390900"/>
          <p14:tracePt t="34679" x="1309688" y="3476625"/>
          <p14:tracePt t="34683" x="1300163" y="3543300"/>
          <p14:tracePt t="34695" x="1290638" y="3571875"/>
          <p14:tracePt t="34713" x="1290638" y="3629025"/>
          <p14:tracePt t="34729" x="1290638" y="3662363"/>
          <p14:tracePt t="34746" x="1304925" y="3681413"/>
          <p14:tracePt t="34767" x="1309688" y="3681413"/>
          <p14:tracePt t="34797" x="1314450" y="3681413"/>
          <p14:tracePt t="34801" x="1319213" y="3681413"/>
          <p14:tracePt t="34813" x="1371600" y="3686175"/>
          <p14:tracePt t="34829" x="1614488" y="3709988"/>
          <p14:tracePt t="34845" x="2181225" y="3695700"/>
          <p14:tracePt t="34862" x="2662238" y="3652838"/>
          <p14:tracePt t="34879" x="3105150" y="3600450"/>
          <p14:tracePt t="34895" x="3509963" y="3571875"/>
          <p14:tracePt t="34912" x="3900488" y="3548063"/>
          <p14:tracePt t="34929" x="4043363" y="3538538"/>
          <p14:tracePt t="34945" x="4105275" y="3514725"/>
          <p14:tracePt t="34948" x="4110038" y="3509963"/>
          <p14:tracePt t="34963" x="4110038" y="3505200"/>
          <p14:tracePt t="35077" x="4110038" y="3500438"/>
          <p14:tracePt t="35085" x="4100513" y="3500438"/>
          <p14:tracePt t="35096" x="4081463" y="3471863"/>
          <p14:tracePt t="35112" x="4024313" y="3414713"/>
          <p14:tracePt t="35129" x="3976688" y="3367088"/>
          <p14:tracePt t="35146" x="3933825" y="3343275"/>
          <p14:tracePt t="35162" x="3910013" y="3328988"/>
          <p14:tracePt t="35179" x="3857625" y="3309938"/>
          <p14:tracePt t="35195" x="3824288" y="3300413"/>
          <p14:tracePt t="35212" x="3805238" y="3300413"/>
          <p14:tracePt t="35229" x="3743325" y="3295650"/>
          <p14:tracePt t="35246" x="3595688" y="3295650"/>
          <p14:tracePt t="35263" x="3486150" y="3300413"/>
          <p14:tracePt t="35279" x="3433763" y="3300413"/>
          <p14:tracePt t="35296" x="3405188" y="3300413"/>
          <p14:tracePt t="35312" x="3381375" y="3305175"/>
          <p14:tracePt t="35329" x="3376613" y="3305175"/>
          <p14:tracePt t="35345" x="3362325" y="3305175"/>
          <p14:tracePt t="35346" x="3352800" y="3305175"/>
          <p14:tracePt t="35362" x="3333750" y="3305175"/>
          <p14:tracePt t="35379" x="3319463" y="3305175"/>
          <p14:tracePt t="35395" x="3300413" y="3305175"/>
          <p14:tracePt t="35412" x="3276600" y="3309938"/>
          <p14:tracePt t="35429" x="3257550" y="3309938"/>
          <p14:tracePt t="35446" x="3233738" y="3309938"/>
          <p14:tracePt t="35462" x="3224213" y="3309938"/>
          <p14:tracePt t="35479" x="3214688" y="3314700"/>
          <p14:tracePt t="35496" x="3209925" y="3314700"/>
          <p14:tracePt t="35553" x="3209925" y="3324225"/>
          <p14:tracePt t="35563" x="3209925" y="3328988"/>
          <p14:tracePt t="35568" x="3195638" y="3352800"/>
          <p14:tracePt t="35579" x="3186113" y="3381375"/>
          <p14:tracePt t="35596" x="3171825" y="3443288"/>
          <p14:tracePt t="35612" x="3157538" y="3500438"/>
          <p14:tracePt t="35629" x="3152775" y="3533775"/>
          <p14:tracePt t="35646" x="3152775" y="3567113"/>
          <p14:tracePt t="35662" x="3167063" y="3595688"/>
          <p14:tracePt t="35679" x="3186113" y="3614738"/>
          <p14:tracePt t="35696" x="3195638" y="3619500"/>
          <p14:tracePt t="35729" x="3195638" y="3624263"/>
          <p14:tracePt t="35746" x="3200400" y="3624263"/>
          <p14:tracePt t="35762" x="3209925" y="3624263"/>
          <p14:tracePt t="35779" x="3219450" y="3624263"/>
          <p14:tracePt t="35796" x="3224213" y="3624263"/>
          <p14:tracePt t="35851" x="3224213" y="3619500"/>
          <p14:tracePt t="35861" x="3219450" y="3576638"/>
          <p14:tracePt t="35867" x="3200400" y="3519488"/>
          <p14:tracePt t="35879" x="3200400" y="3500438"/>
          <p14:tracePt t="35896" x="3200400" y="3457575"/>
          <p14:tracePt t="35912" x="3186113" y="3419475"/>
          <p14:tracePt t="35929" x="3176588" y="3400425"/>
          <p14:tracePt t="35946" x="3167063" y="3395663"/>
          <p14:tracePt t="35962" x="3167063" y="3386138"/>
          <p14:tracePt t="35980" x="3162300" y="3386138"/>
          <p14:tracePt t="35996" x="3152775" y="3386138"/>
          <p14:tracePt t="36014" x="3143250" y="3386138"/>
          <p14:tracePt t="36029" x="3128963" y="3390900"/>
          <p14:tracePt t="36046" x="3119438" y="3390900"/>
          <p14:tracePt t="36063" x="3109913" y="3395663"/>
          <p14:tracePt t="36096" x="3105150" y="3400425"/>
          <p14:tracePt t="36113" x="3105150" y="3405188"/>
          <p14:tracePt t="36129" x="3128963" y="3405188"/>
          <p14:tracePt t="36146" x="3148013" y="3419475"/>
          <p14:tracePt t="36163" x="3195638" y="3481388"/>
          <p14:tracePt t="36179" x="3314700" y="3576638"/>
          <p14:tracePt t="36196" x="3462338" y="3648075"/>
          <p14:tracePt t="36213" x="3686175" y="3709988"/>
          <p14:tracePt t="36216" x="3800475" y="3733800"/>
          <p14:tracePt t="36229" x="4010025" y="3733800"/>
          <p14:tracePt t="36246" x="4300538" y="3733800"/>
          <p14:tracePt t="36264" x="4805363" y="3743325"/>
          <p14:tracePt t="36279" x="5233988" y="3719513"/>
          <p14:tracePt t="36296" x="5405438" y="3676650"/>
          <p14:tracePt t="36313" x="5457825" y="3662363"/>
          <p14:tracePt t="36330" x="5476875" y="3648075"/>
          <p14:tracePt t="36447" x="5467350" y="3648075"/>
          <p14:tracePt t="36487" x="5457825" y="3648075"/>
          <p14:tracePt t="36517" x="5457825" y="3643313"/>
          <p14:tracePt t="36528" x="5457825" y="3624263"/>
          <p14:tracePt t="36531" x="5457825" y="3586163"/>
          <p14:tracePt t="36546" x="5462588" y="3529013"/>
          <p14:tracePt t="36563" x="5505450" y="3386138"/>
          <p14:tracePt t="36580" x="5653088" y="3086100"/>
          <p14:tracePt t="36596" x="5876925" y="2828925"/>
          <p14:tracePt t="36613" x="6053138" y="2681288"/>
          <p14:tracePt t="36630" x="6148388" y="2628900"/>
          <p14:tracePt t="36646" x="6438900" y="2490788"/>
          <p14:tracePt t="36663" x="6634163" y="2462213"/>
          <p14:tracePt t="36679" x="6810375" y="2466975"/>
          <p14:tracePt t="36696" x="7043738" y="2528888"/>
          <p14:tracePt t="36713" x="7267575" y="2647950"/>
          <p14:tracePt t="36730" x="7753350" y="2981325"/>
          <p14:tracePt t="36746" x="7943850" y="3152775"/>
          <p14:tracePt t="36763" x="8139113" y="3319463"/>
          <p14:tracePt t="36780" x="8281988" y="3452813"/>
          <p14:tracePt t="36796" x="8362950" y="3548063"/>
          <p14:tracePt t="36798" x="8391525" y="3590925"/>
          <p14:tracePt t="36813" x="8396288" y="3619500"/>
          <p14:tracePt t="36830" x="8415338" y="3676650"/>
          <p14:tracePt t="36846" x="8415338" y="3690938"/>
          <p14:tracePt t="36889" x="8405813" y="3705225"/>
          <p14:tracePt t="36899" x="8401050" y="3743325"/>
          <p14:tracePt t="36913" x="8382000" y="3786188"/>
          <p14:tracePt t="36930" x="8358188" y="3871913"/>
          <p14:tracePt t="36932" x="8348663" y="3914775"/>
          <p14:tracePt t="36946" x="8339138" y="3990975"/>
          <p14:tracePt t="36963" x="8329613" y="4095750"/>
          <p14:tracePt t="36980" x="8334375" y="4291013"/>
          <p14:tracePt t="36996" x="8339138" y="4376738"/>
          <p14:tracePt t="37013" x="8339138" y="4381500"/>
          <p14:tracePt t="37030" x="8348663" y="4391025"/>
          <p14:tracePt t="37046" x="8353425" y="4395788"/>
          <p14:tracePt t="37079" x="8362950" y="4395788"/>
          <p14:tracePt t="37097" x="8372475" y="4395788"/>
          <p14:tracePt t="37113" x="8391525" y="4395788"/>
          <p14:tracePt t="37130" x="8420100" y="4395788"/>
          <p14:tracePt t="37131" x="8434388" y="4395788"/>
          <p14:tracePt t="37146" x="8443913" y="4395788"/>
          <p14:tracePt t="37163" x="8448675" y="4395788"/>
          <p14:tracePt t="37180" x="8453438" y="4395788"/>
          <p14:tracePt t="37196" x="8458200" y="4395788"/>
          <p14:tracePt t="37213" x="8467725" y="4395788"/>
          <p14:tracePt t="37230" x="8472488" y="4395788"/>
          <p14:tracePt t="37247" x="8477250" y="4395788"/>
          <p14:tracePt t="37264" x="8477250" y="4386263"/>
          <p14:tracePt t="37280" x="8477250" y="4324350"/>
          <p14:tracePt t="37297" x="8501063" y="4243388"/>
          <p14:tracePt t="37313" x="8501063" y="4210050"/>
          <p14:tracePt t="37330" x="8501063" y="4176713"/>
          <p14:tracePt t="37332" x="8501063" y="4157663"/>
          <p14:tracePt t="37346" x="8501063" y="4133850"/>
          <p14:tracePt t="37363" x="8501063" y="4067175"/>
          <p14:tracePt t="37380" x="8501063" y="4043363"/>
          <p14:tracePt t="37397" x="8501063" y="3995738"/>
          <p14:tracePt t="37400" x="8491538" y="3976688"/>
          <p14:tracePt t="38493" x="8491538" y="3948113"/>
          <p14:tracePt t="38499" x="8501063" y="3862388"/>
          <p14:tracePt t="38514" x="8510588" y="3781425"/>
          <p14:tracePt t="38530" x="8524875" y="3548063"/>
          <p14:tracePt t="38547" x="8524875" y="3309938"/>
          <p14:tracePt t="38550" x="8524875" y="3181350"/>
          <p14:tracePt t="38564" x="8524875" y="3043238"/>
          <p14:tracePt t="38580" x="8520113" y="2638425"/>
          <p14:tracePt t="38597" x="8520113" y="2486025"/>
          <p14:tracePt t="38614" x="8520113" y="2409825"/>
          <p14:tracePt t="38615" x="8520113" y="2319338"/>
          <p14:tracePt t="38630" x="8520113" y="2114550"/>
          <p14:tracePt t="38647" x="8520113" y="1962150"/>
          <p14:tracePt t="38664" x="8520113" y="1847850"/>
          <p14:tracePt t="38681" x="8520113" y="1757363"/>
          <p14:tracePt t="38697" x="8520113" y="1671638"/>
          <p14:tracePt t="38714" x="8520113" y="1638300"/>
          <p14:tracePt t="38717" x="8520113" y="1619250"/>
          <p14:tracePt t="38730" x="8520113" y="1581150"/>
          <p14:tracePt t="38748" x="8520113" y="1528763"/>
          <p14:tracePt t="38764" x="8520113" y="1462088"/>
          <p14:tracePt t="38780" x="8520113" y="1433513"/>
          <p14:tracePt t="38783" x="8520113" y="1423988"/>
          <p14:tracePt t="38890" x="8520113" y="1428750"/>
          <p14:tracePt t="39171" x="8510588" y="1433513"/>
          <p14:tracePt t="39176" x="8491538" y="1452563"/>
          <p14:tracePt t="39186" x="8443913" y="1481138"/>
          <p14:tracePt t="39197" x="8401050" y="1509713"/>
          <p14:tracePt t="39214" x="8239125" y="1590675"/>
          <p14:tracePt t="39231" x="8062913" y="1671638"/>
          <p14:tracePt t="39247" x="7843838" y="1743075"/>
          <p14:tracePt t="39264" x="7600950" y="1785938"/>
          <p14:tracePt t="39281" x="7119938" y="1819275"/>
          <p14:tracePt t="39297" x="6938963" y="1852613"/>
          <p14:tracePt t="39314" x="6862763" y="1862138"/>
          <p14:tracePt t="39316" x="6781800" y="1871663"/>
          <p14:tracePt t="39331" x="6591300" y="1881188"/>
          <p14:tracePt t="39348" x="6477000" y="1881188"/>
          <p14:tracePt t="39364" x="6372225" y="1881188"/>
          <p14:tracePt t="39381" x="6234113" y="1881188"/>
          <p14:tracePt t="39397" x="6176963" y="1876425"/>
          <p14:tracePt t="39414" x="6062663" y="1876425"/>
          <p14:tracePt t="39431" x="5910263" y="1876425"/>
          <p14:tracePt t="39447" x="5753100" y="1876425"/>
          <p14:tracePt t="39466" x="5614988" y="1876425"/>
          <p14:tracePt t="39481" x="5510213" y="1876425"/>
          <p14:tracePt t="39499" x="5438775" y="1876425"/>
          <p14:tracePt t="39502" x="5410200" y="1876425"/>
          <p14:tracePt t="39514" x="5391150" y="1881188"/>
          <p14:tracePt t="39532" x="5353050" y="1881188"/>
          <p14:tracePt t="39547" x="5348288" y="1881188"/>
          <p14:tracePt t="39866" x="5353050" y="1881188"/>
          <p14:tracePt t="39875" x="5353050" y="1876425"/>
          <p14:tracePt t="39896" x="5357813" y="1876425"/>
          <p14:tracePt t="39993" x="5357813" y="1871663"/>
          <p14:tracePt t="40016" x="5362575" y="1871663"/>
          <p14:tracePt t="40661" x="5372100" y="1871663"/>
          <p14:tracePt t="40671" x="5381625" y="1866900"/>
          <p14:tracePt t="40677" x="5405438" y="1852613"/>
          <p14:tracePt t="40687" x="5424488" y="1847850"/>
          <p14:tracePt t="40698" x="5443538" y="1833563"/>
          <p14:tracePt t="40714" x="5505450" y="1809750"/>
          <p14:tracePt t="40731" x="5538788" y="1790700"/>
          <p14:tracePt t="40733" x="5543550" y="1781175"/>
          <p14:tracePt t="40748" x="5557838" y="1776413"/>
          <p14:tracePt t="40764" x="5576888" y="1771650"/>
          <p14:tracePt t="40781" x="5586413" y="1766888"/>
          <p14:tracePt t="40827" x="5591175" y="1766888"/>
          <p14:tracePt t="40869" x="5605463" y="1762125"/>
          <p14:tracePt t="40879" x="5634038" y="1752600"/>
          <p14:tracePt t="40883" x="5662613" y="1752600"/>
          <p14:tracePt t="40898" x="5691188" y="1752600"/>
          <p14:tracePt t="40915" x="5767388" y="1747838"/>
          <p14:tracePt t="40931" x="5895975" y="1733550"/>
          <p14:tracePt t="40933" x="5948363" y="1728788"/>
          <p14:tracePt t="40948" x="6029325" y="1728788"/>
          <p14:tracePt t="40964" x="6076950" y="1728788"/>
          <p14:tracePt t="40981" x="6081713" y="1728788"/>
          <p14:tracePt t="40998" x="6091238" y="1728788"/>
          <p14:tracePt t="41025" x="6096000" y="1728788"/>
          <p14:tracePt t="41035" x="6105525" y="1728788"/>
          <p14:tracePt t="41049" x="6134100" y="1728788"/>
          <p14:tracePt t="41065" x="6219825" y="1728788"/>
          <p14:tracePt t="41082" x="6281738" y="1738313"/>
          <p14:tracePt t="41098" x="6381750" y="1738313"/>
          <p14:tracePt t="41115" x="6567488" y="1766888"/>
          <p14:tracePt t="41131" x="6719888" y="1776413"/>
          <p14:tracePt t="41148" x="6800850" y="1776413"/>
          <p14:tracePt t="41165" x="6867525" y="1785938"/>
          <p14:tracePt t="41181" x="6934200" y="1785938"/>
          <p14:tracePt t="41198" x="7038975" y="1795463"/>
          <p14:tracePt t="41215" x="7119938" y="1800225"/>
          <p14:tracePt t="41232" x="7200900" y="1800225"/>
          <p14:tracePt t="41249" x="7315200" y="1800225"/>
          <p14:tracePt t="41251" x="7343775" y="1809750"/>
          <p14:tracePt t="41265" x="7362825" y="1809750"/>
          <p14:tracePt t="41281" x="7386638" y="1809750"/>
          <p14:tracePt t="41298" x="7400925" y="1809750"/>
          <p14:tracePt t="41315" x="7405688" y="1809750"/>
          <p14:tracePt t="41316" x="7410450" y="1809750"/>
          <p14:tracePt t="41331" x="7419975" y="1809750"/>
          <p14:tracePt t="41348" x="7491413" y="1809750"/>
          <p14:tracePt t="41365" x="7496175" y="1809750"/>
          <p14:tracePt t="41509" x="7491413" y="1809750"/>
          <p14:tracePt t="41529" x="7486650" y="1809750"/>
          <p14:tracePt t="41535" x="7467600" y="1809750"/>
          <p14:tracePt t="41546" x="7448550" y="1809750"/>
          <p14:tracePt t="41548" x="7419975" y="1809750"/>
          <p14:tracePt t="41565" x="7391400" y="1809750"/>
          <p14:tracePt t="41581" x="7291388" y="1809750"/>
          <p14:tracePt t="41598" x="7200900" y="1804988"/>
          <p14:tracePt t="41615" x="7015163" y="1785938"/>
          <p14:tracePt t="41631" x="6900863" y="1776413"/>
          <p14:tracePt t="41648" x="6796088" y="1776413"/>
          <p14:tracePt t="41665" x="6705600" y="1766888"/>
          <p14:tracePt t="41681" x="6629400" y="1766888"/>
          <p14:tracePt t="41698" x="6605588" y="1766888"/>
          <p14:tracePt t="41715" x="6577013" y="1766888"/>
          <p14:tracePt t="41716" x="6562725" y="1766888"/>
          <p14:tracePt t="41732" x="6538913" y="1762125"/>
          <p14:tracePt t="41913" x="6543675" y="1762125"/>
          <p14:tracePt t="41923" x="6562725" y="1762125"/>
          <p14:tracePt t="41929" x="6591300" y="1762125"/>
          <p14:tracePt t="41943" x="6657975" y="1762125"/>
          <p14:tracePt t="41949" x="6710363" y="1762125"/>
          <p14:tracePt t="41965" x="6915150" y="1766888"/>
          <p14:tracePt t="41981" x="6991350" y="1766888"/>
          <p14:tracePt t="41999" x="7158038" y="1766888"/>
          <p14:tracePt t="42015" x="7224713" y="1766888"/>
          <p14:tracePt t="42032" x="7277100" y="1766888"/>
          <p14:tracePt t="42048" x="7310438" y="1766888"/>
          <p14:tracePt t="42065" x="7348538" y="1766888"/>
          <p14:tracePt t="42082" x="7415213" y="1766888"/>
          <p14:tracePt t="42098" x="7481888" y="1766888"/>
          <p14:tracePt t="42115" x="7558088" y="1766888"/>
          <p14:tracePt t="42132" x="7624763" y="1766888"/>
          <p14:tracePt t="42148" x="7777163" y="1766888"/>
          <p14:tracePt t="42151" x="7829550" y="1766888"/>
          <p14:tracePt t="42165" x="7934325" y="1766888"/>
          <p14:tracePt t="42182" x="7986713" y="1766888"/>
          <p14:tracePt t="42199" x="8101013" y="1766888"/>
          <p14:tracePt t="42215" x="8162925" y="1766888"/>
          <p14:tracePt t="42232" x="8167688" y="1766888"/>
          <p14:tracePt t="43710" x="8162925" y="1766888"/>
          <p14:tracePt t="43719" x="8158163" y="1766888"/>
          <p14:tracePt t="43725" x="8148638" y="1766888"/>
          <p14:tracePt t="43736" x="8101013" y="1766888"/>
          <p14:tracePt t="43749" x="7800975" y="1766888"/>
          <p14:tracePt t="43766" x="7505700" y="1776413"/>
          <p14:tracePt t="43782" x="7210425" y="1785938"/>
          <p14:tracePt t="43799" x="6819900" y="1800225"/>
          <p14:tracePt t="43816" x="6591300" y="1800225"/>
          <p14:tracePt t="43832" x="6415088" y="1809750"/>
          <p14:tracePt t="43849" x="6257925" y="1819275"/>
          <p14:tracePt t="43866" x="6081713" y="1819275"/>
          <p14:tracePt t="43882" x="5967413" y="1819275"/>
          <p14:tracePt t="43899" x="5862638" y="1828800"/>
          <p14:tracePt t="43900" x="5819775" y="1828800"/>
          <p14:tracePt t="43916" x="5767388" y="1838325"/>
          <p14:tracePt t="43932" x="5676900" y="1847850"/>
          <p14:tracePt t="43950" x="5619750" y="1847850"/>
          <p14:tracePt t="43966" x="5548313" y="1847850"/>
          <p14:tracePt t="43983" x="5514975" y="1847850"/>
          <p14:tracePt t="43999" x="5495925" y="1847850"/>
          <p14:tracePt t="44002" x="5467350" y="1847850"/>
          <p14:tracePt t="44016" x="5438775" y="1847850"/>
          <p14:tracePt t="44033" x="5319713" y="1843088"/>
          <p14:tracePt t="44049" x="5291138" y="1843088"/>
          <p14:tracePt t="44066" x="5281613" y="1843088"/>
          <p14:tracePt t="44360" x="5291138" y="1843088"/>
          <p14:tracePt t="44369" x="5295900" y="1843088"/>
          <p14:tracePt t="44379" x="5314950" y="1843088"/>
          <p14:tracePt t="44385" x="5334000" y="1843088"/>
          <p14:tracePt t="44399" x="5381625" y="1843088"/>
          <p14:tracePt t="44416" x="5610225" y="1833563"/>
          <p14:tracePt t="44419" x="5686425" y="1833563"/>
          <p14:tracePt t="44434" x="5762625" y="1824038"/>
          <p14:tracePt t="44450" x="5943600" y="1814513"/>
          <p14:tracePt t="44466" x="6110288" y="1804988"/>
          <p14:tracePt t="44483" x="6248400" y="1804988"/>
          <p14:tracePt t="44499" x="6496050" y="1804988"/>
          <p14:tracePt t="44516" x="6700838" y="1804988"/>
          <p14:tracePt t="44533" x="6843713" y="1804988"/>
          <p14:tracePt t="44549" x="6919913" y="1809750"/>
          <p14:tracePt t="44566" x="7253288" y="1819275"/>
          <p14:tracePt t="44583" x="7358063" y="1828800"/>
          <p14:tracePt t="44599" x="7439025" y="1828800"/>
          <p14:tracePt t="44616" x="7529513" y="1828800"/>
          <p14:tracePt t="44633" x="7658100" y="1828800"/>
          <p14:tracePt t="44649" x="7796213" y="1828800"/>
          <p14:tracePt t="44653" x="7862888" y="1828800"/>
          <p14:tracePt t="44666" x="7910513" y="1828800"/>
          <p14:tracePt t="44683" x="7962900" y="1828800"/>
          <p14:tracePt t="44729" x="7967663" y="1828800"/>
          <p14:tracePt t="44733" x="7972425" y="1828800"/>
          <p14:tracePt t="44743" x="7991475" y="1828800"/>
          <p14:tracePt t="44753" x="8001000" y="1828800"/>
          <p14:tracePt t="44766" x="8024813" y="1828800"/>
          <p14:tracePt t="44783" x="8039100" y="1828800"/>
          <p14:tracePt t="44800" x="8062913" y="1828800"/>
          <p14:tracePt t="44816" x="8105775" y="1828800"/>
          <p14:tracePt t="44833" x="8129588" y="1828800"/>
          <p14:tracePt t="44849" x="8191500" y="1828800"/>
          <p14:tracePt t="44851" x="8210550" y="1828800"/>
          <p14:tracePt t="44866" x="8229600" y="1828800"/>
          <p14:tracePt t="44883" x="8234363" y="1828800"/>
          <p14:tracePt t="44987" x="8239125" y="1828800"/>
          <p14:tracePt t="44997" x="8258175" y="1828800"/>
          <p14:tracePt t="45007" x="8267700" y="1828800"/>
          <p14:tracePt t="45016" x="8281988" y="1828800"/>
          <p14:tracePt t="45033" x="8305800" y="1828800"/>
          <p14:tracePt t="45050" x="8310563" y="1828800"/>
          <p14:tracePt t="45311" x="0" y="0"/>
        </p14:tracePtLst>
        <p14:tracePtLst>
          <p14:tracePt t="47167" x="5872163" y="1819275"/>
          <p14:tracePt t="47264" x="5876925" y="1819275"/>
          <p14:tracePt t="47274" x="5886450" y="1819275"/>
          <p14:tracePt t="47284" x="5891213" y="1819275"/>
          <p14:tracePt t="47300" x="5910263" y="1819275"/>
          <p14:tracePt t="47317" x="5943600" y="1814513"/>
          <p14:tracePt t="47334" x="5991225" y="1809750"/>
          <p14:tracePt t="47351" x="6053138" y="1795463"/>
          <p14:tracePt t="47367" x="6172200" y="1757363"/>
          <p14:tracePt t="47385" x="6319838" y="1719263"/>
          <p14:tracePt t="47400" x="6391275" y="1704975"/>
          <p14:tracePt t="47419" x="6419850" y="1695450"/>
          <p14:tracePt t="47421" x="6477000" y="1690688"/>
          <p14:tracePt t="47434" x="6510338" y="1690688"/>
          <p14:tracePt t="47452" x="6548438" y="1681163"/>
          <p14:tracePt t="47467" x="6619875" y="1681163"/>
          <p14:tracePt t="47484" x="6677025" y="1676400"/>
          <p14:tracePt t="47501" x="6757988" y="1657350"/>
          <p14:tracePt t="47517" x="6838950" y="1647825"/>
          <p14:tracePt t="47534" x="6934200" y="1633538"/>
          <p14:tracePt t="47551" x="7015163" y="1619250"/>
          <p14:tracePt t="47567" x="7105650" y="1609725"/>
          <p14:tracePt t="47584" x="7239000" y="1600200"/>
          <p14:tracePt t="47601" x="7381875" y="1590675"/>
          <p14:tracePt t="47617" x="7424738" y="1581150"/>
          <p14:tracePt t="47634" x="7524750" y="1581150"/>
          <p14:tracePt t="47651" x="7681913" y="1571625"/>
          <p14:tracePt t="47654" x="7743825" y="1571625"/>
          <p14:tracePt t="47667" x="7886700" y="1562100"/>
          <p14:tracePt t="47684" x="8024813" y="1562100"/>
          <p14:tracePt t="47701" x="8067675" y="1562100"/>
          <p14:tracePt t="47717" x="8186738" y="1562100"/>
          <p14:tracePt t="47734" x="8253413" y="1562100"/>
          <p14:tracePt t="47751" x="8320088" y="1562100"/>
          <p14:tracePt t="47767" x="8367713" y="1566863"/>
          <p14:tracePt t="47784" x="8415338" y="1566863"/>
          <p14:tracePt t="47801" x="8477250" y="1566863"/>
          <p14:tracePt t="47817" x="8501063" y="1566863"/>
          <p14:tracePt t="47834" x="8515350" y="1571625"/>
          <p14:tracePt t="47851" x="8534400" y="1571625"/>
          <p14:tracePt t="47852" x="8539163" y="1571625"/>
          <p14:tracePt t="47867" x="8558213" y="1571625"/>
          <p14:tracePt t="47884" x="8586788" y="1576388"/>
          <p14:tracePt t="47901" x="8601075" y="1576388"/>
          <p14:tracePt t="47917" x="8605838" y="1576388"/>
          <p14:tracePt t="48540" x="8605838" y="1581150"/>
          <p14:tracePt t="48572" x="8605838" y="1585913"/>
          <p14:tracePt t="48581" x="8605838" y="1614488"/>
          <p14:tracePt t="48585" x="8605838" y="1633538"/>
          <p14:tracePt t="48601" x="8605838" y="1647825"/>
          <p14:tracePt t="48618" x="8605838" y="1662113"/>
          <p14:tracePt t="48620" x="8605838" y="1676400"/>
          <p14:tracePt t="48634" x="8605838" y="1685925"/>
          <p14:tracePt t="48651" x="8605838" y="1690688"/>
          <p14:tracePt t="48687" x="8601075" y="1690688"/>
          <p14:tracePt t="49364" x="8596313" y="1690688"/>
          <p14:tracePt t="49393" x="8577263" y="1690688"/>
          <p14:tracePt t="49403" x="8529638" y="1690688"/>
          <p14:tracePt t="49413" x="8462963" y="1690688"/>
          <p14:tracePt t="49418" x="8362950" y="1690688"/>
          <p14:tracePt t="49435" x="8124825" y="1690688"/>
          <p14:tracePt t="49451" x="7986713" y="1690688"/>
          <p14:tracePt t="49468" x="7253288" y="1690688"/>
          <p14:tracePt t="49484" x="7053263" y="1690688"/>
          <p14:tracePt t="49501" x="6900863" y="1690688"/>
          <p14:tracePt t="49518" x="6796088" y="1690688"/>
          <p14:tracePt t="49535" x="6677025" y="1700213"/>
          <p14:tracePt t="49551" x="6524625" y="1700213"/>
          <p14:tracePt t="49568" x="6262688" y="1700213"/>
          <p14:tracePt t="49585" x="6034088" y="1700213"/>
          <p14:tracePt t="49601" x="5805488" y="1695450"/>
          <p14:tracePt t="49618" x="5500688" y="1695450"/>
          <p14:tracePt t="49635" x="5424488" y="1695450"/>
          <p14:tracePt t="49651" x="5295900" y="1695450"/>
          <p14:tracePt t="49668" x="5195888" y="1695450"/>
          <p14:tracePt t="49685" x="5181600" y="1695450"/>
          <p14:tracePt t="49701" x="5176838" y="1695450"/>
          <p14:tracePt t="49725" x="5176838" y="1685925"/>
          <p14:tracePt t="49736" x="5167313" y="1685925"/>
          <p14:tracePt t="49752" x="5157788" y="1685925"/>
          <p14:tracePt t="49768" x="5138738" y="1685925"/>
          <p14:tracePt t="49771" x="5133975" y="1685925"/>
          <p14:tracePt t="49785" x="5119688" y="1685925"/>
          <p14:tracePt t="49802" x="5114925" y="1685925"/>
          <p14:tracePt t="50099" x="5157788" y="1690688"/>
          <p14:tracePt t="50109" x="5243513" y="1690688"/>
          <p14:tracePt t="50119" x="5334000" y="1690688"/>
          <p14:tracePt t="50135" x="5538788" y="1719263"/>
          <p14:tracePt t="50140" x="5667375" y="1719263"/>
          <p14:tracePt t="50152" x="5781675" y="1733550"/>
          <p14:tracePt t="50168" x="5995988" y="1743075"/>
          <p14:tracePt t="50185" x="6138863" y="1743075"/>
          <p14:tracePt t="50202" x="6267450" y="1743075"/>
          <p14:tracePt t="50205" x="6296025" y="1743075"/>
          <p14:tracePt t="50218" x="6343650" y="1747838"/>
          <p14:tracePt t="50235" x="6362700" y="1747838"/>
          <p14:tracePt t="50252" x="6372225" y="1747838"/>
          <p14:tracePt t="50322" x="6367463" y="1747838"/>
          <p14:tracePt t="50331" x="6362700" y="1747838"/>
          <p14:tracePt t="50342" x="6357938" y="1747838"/>
          <p14:tracePt t="50352" x="6348413" y="1747838"/>
          <p14:tracePt t="50369" x="6305550" y="1747838"/>
          <p14:tracePt t="50385" x="6200775" y="1757363"/>
          <p14:tracePt t="50402" x="6034088" y="1757363"/>
          <p14:tracePt t="50418" x="5843588" y="1757363"/>
          <p14:tracePt t="50435" x="5557838" y="1771650"/>
          <p14:tracePt t="50438" x="5457825" y="1771650"/>
          <p14:tracePt t="50452" x="5291138" y="1790700"/>
          <p14:tracePt t="50468" x="5214938" y="1790700"/>
          <p14:tracePt t="50471" x="5138738" y="1790700"/>
          <p14:tracePt t="50485" x="5072063" y="1790700"/>
          <p14:tracePt t="50502" x="5010150" y="1790700"/>
          <p14:tracePt t="50518" x="5005388" y="1790700"/>
          <p14:tracePt t="50674" x="5014913" y="1790700"/>
          <p14:tracePt t="50685" x="5024438" y="1790700"/>
          <p14:tracePt t="50693" x="5072063" y="1790700"/>
          <p14:tracePt t="50703" x="5162550" y="1790700"/>
          <p14:tracePt t="50719" x="5386388" y="1790700"/>
          <p14:tracePt t="50735" x="5834063" y="1785938"/>
          <p14:tracePt t="50752" x="6257925" y="1771650"/>
          <p14:tracePt t="50769" x="6629400" y="1757363"/>
          <p14:tracePt t="50785" x="6943725" y="1757363"/>
          <p14:tracePt t="50802" x="7419975" y="1747838"/>
          <p14:tracePt t="50819" x="7667625" y="1747838"/>
          <p14:tracePt t="50835" x="7910513" y="1733550"/>
          <p14:tracePt t="50852" x="8253413" y="1733550"/>
          <p14:tracePt t="50855" x="8377238" y="1733550"/>
          <p14:tracePt t="50868" x="8482013" y="1733550"/>
          <p14:tracePt t="50885" x="8772525" y="1733550"/>
          <p14:tracePt t="50902" x="8939213" y="1733550"/>
          <p14:tracePt t="50919" x="9053513" y="1733550"/>
          <p14:tracePt t="50922" x="9096375" y="1733550"/>
          <p14:tracePt t="50936" x="9105900" y="1733550"/>
          <p14:tracePt t="52221" x="0" y="0"/>
        </p14:tracePtLst>
        <p14:tracePtLst>
          <p14:tracePt t="57690" x="3086100" y="3519488"/>
          <p14:tracePt t="57700" x="3090863" y="3519488"/>
          <p14:tracePt t="57719" x="3095625" y="3519488"/>
          <p14:tracePt t="57729" x="3100388" y="3519488"/>
          <p14:tracePt t="57851" x="3100388" y="3514725"/>
          <p14:tracePt t="57938" x="3095625" y="3514725"/>
          <p14:tracePt t="57947" x="3090863" y="3514725"/>
          <p14:tracePt t="57955" x="3086100" y="3514725"/>
          <p14:tracePt t="57972" x="3071813" y="3514725"/>
          <p14:tracePt t="57988" x="3062288" y="3524250"/>
          <p14:tracePt t="57990" x="3057525" y="3524250"/>
          <p14:tracePt t="58067" x="3057525" y="3529013"/>
          <p14:tracePt t="58079" x="3057525" y="3533775"/>
          <p14:tracePt t="58087" x="3076575" y="3552825"/>
          <p14:tracePt t="58097" x="3090863" y="3576638"/>
          <p14:tracePt t="58105" x="3105150" y="3586163"/>
          <p14:tracePt t="58122" x="3124200" y="3624263"/>
          <p14:tracePt t="58138" x="3152775" y="3648075"/>
          <p14:tracePt t="58155" x="3162300" y="3662363"/>
          <p14:tracePt t="58172" x="3167063" y="3667125"/>
          <p14:tracePt t="58188" x="3176588" y="3667125"/>
          <p14:tracePt t="58205" x="3186113" y="3667125"/>
          <p14:tracePt t="58221" x="3195638" y="3667125"/>
          <p14:tracePt t="58238" x="3214688" y="3667125"/>
          <p14:tracePt t="58255" x="3214688" y="3662363"/>
          <p14:tracePt t="58272" x="3219450" y="3662363"/>
          <p14:tracePt t="58288" x="3219450" y="3657600"/>
          <p14:tracePt t="58415" x="3224213" y="3657600"/>
          <p14:tracePt t="58982" x="3209925" y="3619500"/>
          <p14:tracePt t="58985" x="3181350" y="3576638"/>
          <p14:tracePt t="58995" x="3176588" y="3552825"/>
          <p14:tracePt t="59005" x="3167063" y="3543300"/>
          <p14:tracePt t="59022" x="3152775" y="3500438"/>
          <p14:tracePt t="59039" x="3148013" y="3495675"/>
          <p14:tracePt t="59082" x="3143250" y="3495675"/>
          <p14:tracePt t="59108" x="3138488" y="3495675"/>
          <p14:tracePt t="59117" x="3133725" y="3495675"/>
          <p14:tracePt t="59122" x="3128963" y="3495675"/>
          <p14:tracePt t="59139" x="3114675" y="3495675"/>
          <p14:tracePt t="59155" x="3105150" y="3495675"/>
          <p14:tracePt t="59172" x="3076575" y="3500438"/>
          <p14:tracePt t="59189" x="3067050" y="3500438"/>
          <p14:tracePt t="59205" x="3067050" y="3505200"/>
          <p14:tracePt t="59223" x="3067050" y="3514725"/>
          <p14:tracePt t="59248" x="3071813" y="3519488"/>
          <p14:tracePt t="59255" x="3081338" y="3538538"/>
          <p14:tracePt t="59272" x="3100388" y="3562350"/>
          <p14:tracePt t="59289" x="3138488" y="3609975"/>
          <p14:tracePt t="59305" x="3209925" y="3671888"/>
          <p14:tracePt t="59309" x="3219450" y="3681413"/>
          <p14:tracePt t="59322" x="3243263" y="3695700"/>
          <p14:tracePt t="59339" x="3252788" y="3705225"/>
          <p14:tracePt t="59364" x="3252788" y="3700463"/>
          <p14:tracePt t="59396" x="3248025" y="3700463"/>
          <p14:tracePt t="59399" x="3248025" y="3695700"/>
          <p14:tracePt t="59409" x="3243263" y="3671888"/>
          <p14:tracePt t="59422" x="3233738" y="3629025"/>
          <p14:tracePt t="59439" x="3214688" y="3600450"/>
          <p14:tracePt t="59470" x="3209925" y="3600450"/>
          <p14:tracePt t="59479" x="3205163" y="3600450"/>
          <p14:tracePt t="59489" x="3195638" y="3600450"/>
          <p14:tracePt t="59505" x="3190875" y="3600450"/>
          <p14:tracePt t="59541" x="3190875" y="3605213"/>
          <p14:tracePt t="59585" x="3200400" y="3605213"/>
          <p14:tracePt t="59591" x="3205163" y="3605213"/>
          <p14:tracePt t="59602" x="3214688" y="3605213"/>
          <p14:tracePt t="59606" x="3219450" y="3605213"/>
          <p14:tracePt t="59622" x="3233738" y="3600450"/>
          <p14:tracePt t="59639" x="3267075" y="3571875"/>
          <p14:tracePt t="59642" x="3314700" y="3533775"/>
          <p14:tracePt t="59655" x="3338513" y="3500438"/>
          <p14:tracePt t="59672" x="3414713" y="3400425"/>
          <p14:tracePt t="59689" x="3433763" y="3357563"/>
          <p14:tracePt t="59757" x="3438525" y="3357563"/>
          <p14:tracePt t="59899" x="3433763" y="3357563"/>
          <p14:tracePt t="59909" x="3429000" y="3357563"/>
          <p14:tracePt t="59913" x="3424238" y="3357563"/>
          <p14:tracePt t="59949" x="3409950" y="3362325"/>
          <p14:tracePt t="59959" x="3395663" y="3405188"/>
          <p14:tracePt t="59962" x="3371850" y="3438525"/>
          <p14:tracePt t="59975" x="3348038" y="3471863"/>
          <p14:tracePt t="59989" x="3328988" y="3562350"/>
          <p14:tracePt t="60005" x="3309938" y="3695700"/>
          <p14:tracePt t="60022" x="3305175" y="3724275"/>
          <p14:tracePt t="60039" x="3305175" y="3795713"/>
          <p14:tracePt t="60055" x="3305175" y="3810000"/>
          <p14:tracePt t="60090" x="3309938" y="3810000"/>
          <p14:tracePt t="60106" x="3314700" y="3810000"/>
          <p14:tracePt t="60125" x="3319463" y="3805238"/>
          <p14:tracePt t="60139" x="3328988" y="3762375"/>
          <p14:tracePt t="60155" x="3343275" y="3690938"/>
          <p14:tracePt t="60172" x="3352800" y="3586163"/>
          <p14:tracePt t="60189" x="3352800" y="3519488"/>
          <p14:tracePt t="60206" x="3352800" y="3476625"/>
          <p14:tracePt t="60222" x="3343275" y="3476625"/>
          <p14:tracePt t="60239" x="3338513" y="3476625"/>
          <p14:tracePt t="60256" x="3333750" y="3476625"/>
          <p14:tracePt t="60272" x="3333750" y="3486150"/>
          <p14:tracePt t="60289" x="3328988" y="3562350"/>
          <p14:tracePt t="60306" x="3319463" y="3629025"/>
          <p14:tracePt t="60322" x="3319463" y="3686175"/>
          <p14:tracePt t="60339" x="3328988" y="3714750"/>
          <p14:tracePt t="60356" x="3333750" y="3714750"/>
          <p14:tracePt t="60423" x="3333750" y="3709988"/>
          <p14:tracePt t="60434" x="3333750" y="3676650"/>
          <p14:tracePt t="60440" x="3324225" y="3624263"/>
          <p14:tracePt t="60456" x="3319463" y="3605213"/>
          <p14:tracePt t="60473" x="3305175" y="3576638"/>
          <p14:tracePt t="60521" x="3300413" y="3576638"/>
          <p14:tracePt t="60559" x="3300413" y="3590925"/>
          <p14:tracePt t="60565" x="3305175" y="3629025"/>
          <p14:tracePt t="60575" x="3305175" y="3643313"/>
          <p14:tracePt t="60589" x="3309938" y="3652838"/>
          <p14:tracePt t="60630" x="3314700" y="3652838"/>
          <p14:tracePt t="60641" x="3319463" y="3652838"/>
          <p14:tracePt t="60671" x="3324225" y="3652838"/>
          <p14:tracePt t="60687" x="3324225" y="3648075"/>
          <p14:tracePt t="60695" x="3324225" y="3624263"/>
          <p14:tracePt t="60706" x="3324225" y="3595688"/>
          <p14:tracePt t="60722" x="3324225" y="3576638"/>
          <p14:tracePt t="60724" x="3324225" y="3557588"/>
          <p14:tracePt t="60739" x="3324225" y="3548063"/>
          <p14:tracePt t="60756" x="3314700" y="3533775"/>
          <p14:tracePt t="60781" x="3309938" y="3533775"/>
          <p14:tracePt t="60801" x="3300413" y="3533775"/>
          <p14:tracePt t="60831" x="3295650" y="3533775"/>
          <p14:tracePt t="60837" x="3295650" y="3543300"/>
          <p14:tracePt t="60867" x="3295650" y="3548063"/>
          <p14:tracePt t="60877" x="3295650" y="3557588"/>
          <p14:tracePt t="60883" x="3300413" y="3571875"/>
          <p14:tracePt t="60893" x="3300413" y="3581400"/>
          <p14:tracePt t="60906" x="3305175" y="3614738"/>
          <p14:tracePt t="60923" x="3319463" y="3652838"/>
          <p14:tracePt t="60939" x="3324225" y="3662363"/>
          <p14:tracePt t="61412" x="3319463" y="3662363"/>
          <p14:tracePt t="61427" x="3314700" y="3662363"/>
          <p14:tracePt t="61437" x="3305175" y="3662363"/>
          <p14:tracePt t="61448" x="3300413" y="3662363"/>
          <p14:tracePt t="61456" x="3295650" y="3662363"/>
          <p14:tracePt t="61473" x="3262313" y="3638550"/>
          <p14:tracePt t="61489" x="3243263" y="3633788"/>
          <p14:tracePt t="61506" x="3233738" y="3629025"/>
          <p14:tracePt t="61523" x="3224213" y="3629025"/>
          <p14:tracePt t="61540" x="3219450" y="3629025"/>
          <p14:tracePt t="61583" x="3214688" y="3629025"/>
          <p14:tracePt t="61590" x="3214688" y="3624263"/>
          <p14:tracePt t="61610" x="3205163" y="3624263"/>
          <p14:tracePt t="61643" x="3205163" y="3619500"/>
          <p14:tracePt t="61649" x="3200400" y="3619500"/>
          <p14:tracePt t="61660" x="3195638" y="3605213"/>
          <p14:tracePt t="61674" x="3181350" y="3581400"/>
          <p14:tracePt t="61689" x="3176588" y="3567113"/>
          <p14:tracePt t="61706" x="3171825" y="3543300"/>
          <p14:tracePt t="61723" x="3167063" y="3529013"/>
          <p14:tracePt t="61741" x="3157538" y="3514725"/>
          <p14:tracePt t="61870" x="3157538" y="3519488"/>
          <p14:tracePt t="61885" x="3157538" y="3524250"/>
          <p14:tracePt t="61891" x="3171825" y="3538538"/>
          <p14:tracePt t="61901" x="3176588" y="3548063"/>
          <p14:tracePt t="61906" x="3181350" y="3557588"/>
          <p14:tracePt t="61923" x="3205163" y="3581400"/>
          <p14:tracePt t="61940" x="3209925" y="3586163"/>
          <p14:tracePt t="61956" x="3214688" y="3586163"/>
          <p14:tracePt t="62103" x="3209925" y="3586163"/>
          <p14:tracePt t="62129" x="3200400" y="3586163"/>
          <p14:tracePt t="62132" x="3200400" y="3590925"/>
          <p14:tracePt t="62145" x="3200400" y="3652838"/>
          <p14:tracePt t="62156" x="3200400" y="3738563"/>
          <p14:tracePt t="62173" x="3209925" y="3933825"/>
          <p14:tracePt t="62174" x="3214688" y="3952875"/>
          <p14:tracePt t="62190" x="3219450" y="3957638"/>
          <p14:tracePt t="62206" x="3228975" y="3962400"/>
          <p14:tracePt t="62223" x="3238500" y="3962400"/>
          <p14:tracePt t="62240" x="3248025" y="3962400"/>
          <p14:tracePt t="62265" x="3252788" y="3962400"/>
          <p14:tracePt t="62273" x="3252788" y="3952875"/>
          <p14:tracePt t="62290" x="3267075" y="3881438"/>
          <p14:tracePt t="62306" x="3290888" y="3800475"/>
          <p14:tracePt t="62323" x="3309938" y="3724275"/>
          <p14:tracePt t="62340" x="3309938" y="3690938"/>
          <p14:tracePt t="62357" x="3314700" y="3681413"/>
          <p14:tracePt t="62417" x="3309938" y="3681413"/>
          <p14:tracePt t="62441" x="3305175" y="3681413"/>
          <p14:tracePt t="62451" x="3295650" y="3681413"/>
          <p14:tracePt t="62477" x="3290888" y="3681413"/>
          <p14:tracePt t="62543" x="3290888" y="3686175"/>
          <p14:tracePt t="62619" x="3286125" y="3686175"/>
          <p14:tracePt t="62955" x="3286125" y="3681413"/>
          <p14:tracePt t="62977" x="3290888" y="3681413"/>
          <p14:tracePt t="62981" x="3300413" y="3681413"/>
          <p14:tracePt t="63001" x="3305175" y="3681413"/>
          <p14:tracePt t="63011" x="3309938" y="3681413"/>
          <p14:tracePt t="63029" x="3314700" y="3681413"/>
          <p14:tracePt t="63040" x="3319463" y="3681413"/>
          <p14:tracePt t="63057" x="3333750" y="3681413"/>
          <p14:tracePt t="63073" x="3343275" y="3681413"/>
          <p14:tracePt t="63091" x="3352800" y="3676650"/>
          <p14:tracePt t="63107" x="3362325" y="3676650"/>
          <p14:tracePt t="63124" x="3362325" y="3671888"/>
          <p14:tracePt t="63140" x="3362325" y="3662363"/>
          <p14:tracePt t="63157" x="3371850" y="3581400"/>
          <p14:tracePt t="63173" x="3371850" y="3538538"/>
          <p14:tracePt t="63191" x="3371850" y="3529013"/>
          <p14:tracePt t="63289" x="3367088" y="3529013"/>
          <p14:tracePt t="63299" x="3362325" y="3529013"/>
          <p14:tracePt t="63315" x="3352800" y="3529013"/>
          <p14:tracePt t="63324" x="3348038" y="3529013"/>
          <p14:tracePt t="63340" x="3348038" y="3533775"/>
          <p14:tracePt t="63357" x="3343275" y="3533775"/>
          <p14:tracePt t="63374" x="3333750" y="3538538"/>
          <p14:tracePt t="63390" x="3328988" y="3543300"/>
          <p14:tracePt t="63407" x="3314700" y="3543300"/>
          <p14:tracePt t="63424" x="3305175" y="3543300"/>
          <p14:tracePt t="63425" x="3300413" y="3548063"/>
          <p14:tracePt t="63440" x="3281363" y="3576638"/>
          <p14:tracePt t="63457" x="3267075" y="3586163"/>
          <p14:tracePt t="63474" x="3262313" y="3586163"/>
          <p14:tracePt t="63490" x="3257550" y="3586163"/>
          <p14:tracePt t="63516" x="3252788" y="3586163"/>
          <p14:tracePt t="63567" x="3248025" y="3586163"/>
          <p14:tracePt t="63663" x="3248025" y="3581400"/>
          <p14:tracePt t="63673" x="3257550" y="3581400"/>
          <p14:tracePt t="63684" x="3257550" y="3567113"/>
          <p14:tracePt t="63690" x="3257550" y="3548063"/>
          <p14:tracePt t="63707" x="3262313" y="3543300"/>
          <p14:tracePt t="63724" x="3262313" y="3538538"/>
          <p14:tracePt t="63740" x="3276600" y="3538538"/>
          <p14:tracePt t="63833" x="3281363" y="3538538"/>
          <p14:tracePt t="64220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 err="1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Zeo</a:t>
            </a:r>
            <a:r>
              <a:rPr lang="en-US" altLang="ko-KR" sz="3000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++: Surface Area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7</a:t>
            </a:fld>
            <a:endParaRPr lang="en-US" altLang="ko-KR" dirty="0"/>
          </a:p>
        </p:txBody>
      </p:sp>
      <p:pic>
        <p:nvPicPr>
          <p:cNvPr id="6" name="Picture 2" descr="https://upload.wikimedia.org/wikipedia/commons/thumb/e/e9/BET_Multilayer_Adsorption.svg/1352px-BET_Multilayer_Adsorption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181" y="1461681"/>
            <a:ext cx="5802865" cy="250656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461071" y="4182373"/>
            <a:ext cx="8003662" cy="195984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Surface area of porous materials tells us how much area is available for gas molecules to adsorb. </a:t>
            </a:r>
          </a:p>
          <a:p>
            <a:pPr>
              <a:buFontTx/>
              <a:buChar char="-"/>
            </a:pP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Depending on the level of theory, the most popular measurements of surface area are Langmuir (monolayer) and BET (multi-layer) adsorption.  </a:t>
            </a:r>
          </a:p>
          <a:p>
            <a:pPr>
              <a:buFontTx/>
              <a:buChar char="-"/>
            </a:pP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The units are usually in m</a:t>
            </a:r>
            <a:r>
              <a:rPr lang="en-US" altLang="ko-KR" sz="18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ko-K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/g.  </a:t>
            </a:r>
          </a:p>
        </p:txBody>
      </p:sp>
    </p:spTree>
    <p:extLst>
      <p:ext uri="{BB962C8B-B14F-4D97-AF65-F5344CB8AC3E}">
        <p14:creationId xmlns:p14="http://schemas.microsoft.com/office/powerpoint/2010/main" val="287451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03"/>
    </mc:Choice>
    <mc:Fallback xmlns="">
      <p:transition spd="slow" advTm="52903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1657" x="7624763" y="3467100"/>
          <p14:tracePt t="11850" x="7620000" y="3467100"/>
          <p14:tracePt t="11860" x="7615238" y="3467100"/>
          <p14:tracePt t="11889" x="7605713" y="3467100"/>
          <p14:tracePt t="11895" x="7600950" y="3467100"/>
          <p14:tracePt t="11906" x="7596188" y="3467100"/>
          <p14:tracePt t="11919" x="7591425" y="3467100"/>
          <p14:tracePt t="12259" x="7586663" y="3467100"/>
          <p14:tracePt t="12293" x="7581900" y="3467100"/>
          <p14:tracePt t="12350" x="7577138" y="3467100"/>
          <p14:tracePt t="13480" x="7567613" y="3462338"/>
          <p14:tracePt t="13489" x="7558088" y="3433763"/>
          <p14:tracePt t="13499" x="7548563" y="3419475"/>
          <p14:tracePt t="13513" x="7548563" y="3409950"/>
          <p14:tracePt t="13529" x="7543800" y="3390900"/>
          <p14:tracePt t="13547" x="7539038" y="3381375"/>
          <p14:tracePt t="14424" x="7534275" y="3381375"/>
          <p14:tracePt t="14433" x="7529513" y="3381375"/>
          <p14:tracePt t="14444" x="7515225" y="3381375"/>
          <p14:tracePt t="14447" x="7510463" y="3381375"/>
          <p14:tracePt t="14463" x="7505700" y="3381375"/>
          <p14:tracePt t="14480" x="7481888" y="3381375"/>
          <p14:tracePt t="14497" x="7458075" y="3381375"/>
          <p14:tracePt t="14500" x="7453313" y="3381375"/>
          <p14:tracePt t="14513" x="7424738" y="3386138"/>
          <p14:tracePt t="14530" x="7377113" y="3390900"/>
          <p14:tracePt t="14547" x="7358063" y="3400425"/>
          <p14:tracePt t="14551" x="7343775" y="3400425"/>
          <p14:tracePt t="14563" x="7334250" y="3405188"/>
          <p14:tracePt t="14580" x="7329488" y="3405188"/>
          <p14:tracePt t="14597" x="7329488" y="3409950"/>
          <p14:tracePt t="14735" x="7334250" y="3409950"/>
          <p14:tracePt t="14744" x="7339013" y="3409950"/>
          <p14:tracePt t="14774" x="7343775" y="3409950"/>
          <p14:tracePt t="14784" x="7348538" y="3409950"/>
          <p14:tracePt t="14795" x="7358063" y="3409950"/>
          <p14:tracePt t="15017" x="7353300" y="3409950"/>
          <p14:tracePt t="15063" x="7343775" y="3409950"/>
          <p14:tracePt t="15067" x="7329488" y="3409950"/>
          <p14:tracePt t="15080" x="7324725" y="3409950"/>
          <p14:tracePt t="15097" x="7315200" y="3409950"/>
          <p14:tracePt t="15346" x="7315200" y="3414713"/>
          <p14:tracePt t="15351" x="7310438" y="3414713"/>
          <p14:tracePt t="15364" x="7300913" y="3414713"/>
          <p14:tracePt t="15380" x="7296150" y="3414713"/>
          <p14:tracePt t="15397" x="7272338" y="3414713"/>
          <p14:tracePt t="15414" x="7205663" y="3424238"/>
          <p14:tracePt t="15418" x="7153275" y="3424238"/>
          <p14:tracePt t="15430" x="7048500" y="3433763"/>
          <p14:tracePt t="15447" x="6919913" y="3443288"/>
          <p14:tracePt t="15464" x="6791325" y="3443288"/>
          <p14:tracePt t="15480" x="6500813" y="3467100"/>
          <p14:tracePt t="15497" x="6357938" y="3467100"/>
          <p14:tracePt t="15514" x="6191250" y="3476625"/>
          <p14:tracePt t="15530" x="6115050" y="3476625"/>
          <p14:tracePt t="15547" x="5881688" y="3495675"/>
          <p14:tracePt t="15564" x="5743575" y="3505200"/>
          <p14:tracePt t="15580" x="5586413" y="3514725"/>
          <p14:tracePt t="15597" x="5372100" y="3533775"/>
          <p14:tracePt t="15614" x="5200650" y="3552825"/>
          <p14:tracePt t="15631" x="4986338" y="3562350"/>
          <p14:tracePt t="15647" x="4757738" y="3586163"/>
          <p14:tracePt t="15664" x="4491038" y="3605213"/>
          <p14:tracePt t="15680" x="3924300" y="3633788"/>
          <p14:tracePt t="15697" x="3500438" y="3648075"/>
          <p14:tracePt t="15714" x="3181350" y="3657600"/>
          <p14:tracePt t="15730" x="2852738" y="3695700"/>
          <p14:tracePt t="15747" x="2662238" y="3705225"/>
          <p14:tracePt t="15764" x="2419350" y="3714750"/>
          <p14:tracePt t="15780" x="2205038" y="3733800"/>
          <p14:tracePt t="15797" x="2138363" y="3733800"/>
          <p14:tracePt t="15814" x="2024063" y="3733800"/>
          <p14:tracePt t="15830" x="1943100" y="3743325"/>
          <p14:tracePt t="15848" x="1909763" y="3748088"/>
          <p14:tracePt t="15864" x="1871663" y="3748088"/>
          <p14:tracePt t="15880" x="1843088" y="3748088"/>
          <p14:tracePt t="15897" x="1804988" y="3748088"/>
          <p14:tracePt t="16236" x="1809750" y="3748088"/>
          <p14:tracePt t="16245" x="1847850" y="3748088"/>
          <p14:tracePt t="16251" x="1914525" y="3748088"/>
          <p14:tracePt t="16265" x="2090738" y="3743325"/>
          <p14:tracePt t="16281" x="2205038" y="3733800"/>
          <p14:tracePt t="16298" x="2590800" y="3709988"/>
          <p14:tracePt t="16300" x="2781300" y="3695700"/>
          <p14:tracePt t="16314" x="3024188" y="3667125"/>
          <p14:tracePt t="16331" x="3814763" y="3614738"/>
          <p14:tracePt t="16332" x="4105275" y="3600450"/>
          <p14:tracePt t="16348" x="4652963" y="3586163"/>
          <p14:tracePt t="16364" x="4900613" y="3557588"/>
          <p14:tracePt t="16381" x="5348288" y="3543300"/>
          <p14:tracePt t="16397" x="6038850" y="3476625"/>
          <p14:tracePt t="16398" x="6234113" y="3448050"/>
          <p14:tracePt t="16414" x="6534150" y="3429000"/>
          <p14:tracePt t="16431" x="6862763" y="3390900"/>
          <p14:tracePt t="16447" x="7229475" y="3376613"/>
          <p14:tracePt t="16464" x="7624763" y="3367088"/>
          <p14:tracePt t="16481" x="7791450" y="3357563"/>
          <p14:tracePt t="16497" x="7981950" y="3343275"/>
          <p14:tracePt t="16514" x="8139113" y="3333750"/>
          <p14:tracePt t="16531" x="8277225" y="3333750"/>
          <p14:tracePt t="16548" x="8372475" y="3328988"/>
          <p14:tracePt t="16591" x="8372475" y="3319463"/>
          <p14:tracePt t="16642" x="8367713" y="3319463"/>
          <p14:tracePt t="16655" x="8362950" y="3319463"/>
          <p14:tracePt t="16665" x="8343900" y="3319463"/>
          <p14:tracePt t="16670" x="8315325" y="3324225"/>
          <p14:tracePt t="16681" x="8286750" y="3324225"/>
          <p14:tracePt t="16697" x="8229600" y="3328988"/>
          <p14:tracePt t="16714" x="8134350" y="3348038"/>
          <p14:tracePt t="16731" x="8005763" y="3367088"/>
          <p14:tracePt t="16747" x="7839075" y="3386138"/>
          <p14:tracePt t="16764" x="7486650" y="3433763"/>
          <p14:tracePt t="16766" x="7315200" y="3457575"/>
          <p14:tracePt t="16781" x="7119938" y="3486150"/>
          <p14:tracePt t="16797" x="6681788" y="3538538"/>
          <p14:tracePt t="16814" x="6243638" y="3581400"/>
          <p14:tracePt t="16831" x="5715000" y="3609975"/>
          <p14:tracePt t="16833" x="5429250" y="3609975"/>
          <p14:tracePt t="16847" x="5091113" y="3609975"/>
          <p14:tracePt t="16864" x="4538663" y="3638550"/>
          <p14:tracePt t="16881" x="3938588" y="3657600"/>
          <p14:tracePt t="16898" x="3671888" y="3676650"/>
          <p14:tracePt t="16899" x="3557588" y="3686175"/>
          <p14:tracePt t="16914" x="3443288" y="3700463"/>
          <p14:tracePt t="16931" x="3181350" y="3700463"/>
          <p14:tracePt t="16948" x="2990850" y="3709988"/>
          <p14:tracePt t="16964" x="2566988" y="3719513"/>
          <p14:tracePt t="16981" x="2386013" y="3729038"/>
          <p14:tracePt t="16998" x="2309813" y="3729038"/>
          <p14:tracePt t="17000" x="2233613" y="3729038"/>
          <p14:tracePt t="17014" x="2105025" y="3729038"/>
          <p14:tracePt t="17031" x="1981200" y="3729038"/>
          <p14:tracePt t="17048" x="1885950" y="3729038"/>
          <p14:tracePt t="17064" x="1847850" y="3729038"/>
          <p14:tracePt t="17284" x="1852613" y="3729038"/>
          <p14:tracePt t="17287" x="1866900" y="3729038"/>
          <p14:tracePt t="17298" x="1924050" y="3729038"/>
          <p14:tracePt t="17314" x="2152650" y="3729038"/>
          <p14:tracePt t="17331" x="2466975" y="3705225"/>
          <p14:tracePt t="17348" x="2938463" y="3690938"/>
          <p14:tracePt t="17364" x="3538538" y="3676650"/>
          <p14:tracePt t="17381" x="4405313" y="3624263"/>
          <p14:tracePt t="17398" x="4781550" y="3600450"/>
          <p14:tracePt t="17414" x="5062538" y="3576638"/>
          <p14:tracePt t="17431" x="5238750" y="3567113"/>
          <p14:tracePt t="17434" x="5314950" y="3567113"/>
          <p14:tracePt t="17448" x="5457825" y="3567113"/>
          <p14:tracePt t="17465" x="5510213" y="3557588"/>
          <p14:tracePt t="17481" x="5557838" y="3557588"/>
          <p14:tracePt t="17498" x="5586413" y="3557588"/>
          <p14:tracePt t="17781" x="0" y="0"/>
        </p14:tracePtLst>
        <p14:tracePtLst>
          <p14:tracePt t="21397" x="7243763" y="3228975"/>
          <p14:tracePt t="21449" x="7243763" y="3224213"/>
          <p14:tracePt t="21540" x="7253288" y="3224213"/>
          <p14:tracePt t="21549" x="7253288" y="3219450"/>
          <p14:tracePt t="21575" x="7258050" y="3219450"/>
          <p14:tracePt t="21580" x="7258050" y="3214688"/>
          <p14:tracePt t="21589" x="7262813" y="3181350"/>
          <p14:tracePt t="21599" x="7262813" y="3081338"/>
          <p14:tracePt t="21616" x="7272338" y="2900363"/>
          <p14:tracePt t="21618" x="7281863" y="2809875"/>
          <p14:tracePt t="21633" x="7281863" y="2638425"/>
          <p14:tracePt t="21650" x="7277100" y="2409825"/>
          <p14:tracePt t="21666" x="7248525" y="2190750"/>
          <p14:tracePt t="21683" x="7205663" y="2019300"/>
          <p14:tracePt t="21684" x="7138988" y="1900238"/>
          <p14:tracePt t="21699" x="7110413" y="1833563"/>
          <p14:tracePt t="21716" x="6977063" y="1657350"/>
          <p14:tracePt t="21733" x="6919913" y="1609725"/>
          <p14:tracePt t="21749" x="6791325" y="1509713"/>
          <p14:tracePt t="21751" x="6743700" y="1485900"/>
          <p14:tracePt t="21766" x="6610350" y="1438275"/>
          <p14:tracePt t="21783" x="6424613" y="1376363"/>
          <p14:tracePt t="21799" x="5976938" y="1252538"/>
          <p14:tracePt t="21816" x="5548313" y="1171575"/>
          <p14:tracePt t="21833" x="5138738" y="1128713"/>
          <p14:tracePt t="21849" x="4500563" y="1062038"/>
          <p14:tracePt t="21866" x="4043363" y="1019175"/>
          <p14:tracePt t="21883" x="3676650" y="1019175"/>
          <p14:tracePt t="21899" x="3405188" y="1019175"/>
          <p14:tracePt t="21916" x="3067050" y="1019175"/>
          <p14:tracePt t="21933" x="2690813" y="1028700"/>
          <p14:tracePt t="21950" x="2562225" y="1038225"/>
          <p14:tracePt t="21966" x="2247900" y="1085850"/>
          <p14:tracePt t="21983" x="2100263" y="1133475"/>
          <p14:tracePt t="21985" x="2043113" y="1152525"/>
          <p14:tracePt t="21999" x="1952625" y="1223963"/>
          <p14:tracePt t="22016" x="1905000" y="1271588"/>
          <p14:tracePt t="22018" x="1881188" y="1304925"/>
          <p14:tracePt t="22033" x="1847850" y="1328738"/>
          <p14:tracePt t="22050" x="1790700" y="1447800"/>
          <p14:tracePt t="22066" x="1738313" y="1609725"/>
          <p14:tracePt t="22083" x="1724025" y="1714500"/>
          <p14:tracePt t="22100" x="1704975" y="1857375"/>
          <p14:tracePt t="22116" x="1671638" y="2028825"/>
          <p14:tracePt t="22133" x="1662113" y="2133600"/>
          <p14:tracePt t="22150" x="1662113" y="2247900"/>
          <p14:tracePt t="22166" x="1690688" y="2428875"/>
          <p14:tracePt t="22183" x="1704975" y="2538413"/>
          <p14:tracePt t="22185" x="1714500" y="2590800"/>
          <p14:tracePt t="22200" x="1733550" y="2652713"/>
          <p14:tracePt t="22217" x="1738313" y="2690813"/>
          <p14:tracePt t="22233" x="1790700" y="2790825"/>
          <p14:tracePt t="22250" x="1862138" y="2914650"/>
          <p14:tracePt t="22266" x="1919288" y="2971800"/>
          <p14:tracePt t="22283" x="2009775" y="3067050"/>
          <p14:tracePt t="22300" x="2124075" y="3133725"/>
          <p14:tracePt t="22317" x="2276475" y="3200400"/>
          <p14:tracePt t="22333" x="2486025" y="3267075"/>
          <p14:tracePt t="22350" x="2652713" y="3295650"/>
          <p14:tracePt t="22366" x="2871788" y="3338513"/>
          <p14:tracePt t="22383" x="3362325" y="3405188"/>
          <p14:tracePt t="22400" x="3857625" y="3405188"/>
          <p14:tracePt t="22416" x="4452938" y="3405188"/>
          <p14:tracePt t="22433" x="5257800" y="3395663"/>
          <p14:tracePt t="22450" x="5776913" y="3395663"/>
          <p14:tracePt t="22452" x="6062663" y="3395663"/>
          <p14:tracePt t="22467" x="6276975" y="3381375"/>
          <p14:tracePt t="22483" x="6900863" y="3362325"/>
          <p14:tracePt t="22500" x="7272338" y="3300413"/>
          <p14:tracePt t="22517" x="7524750" y="3233738"/>
          <p14:tracePt t="22519" x="7629525" y="3190875"/>
          <p14:tracePt t="22533" x="7815263" y="3109913"/>
          <p14:tracePt t="22550" x="7896225" y="3048000"/>
          <p14:tracePt t="22566" x="7915275" y="3024188"/>
          <p14:tracePt t="22583" x="7967663" y="2886075"/>
          <p14:tracePt t="22600" x="7986713" y="2714625"/>
          <p14:tracePt t="22616" x="7986713" y="2624138"/>
          <p14:tracePt t="22635" x="7986713" y="2509838"/>
          <p14:tracePt t="22650" x="7977188" y="2428875"/>
          <p14:tracePt t="22667" x="7934325" y="2338388"/>
          <p14:tracePt t="22683" x="7853363" y="2200275"/>
          <p14:tracePt t="22700" x="7729538" y="2071688"/>
          <p14:tracePt t="22716" x="7591425" y="1962150"/>
          <p14:tracePt t="22733" x="7439025" y="1881188"/>
          <p14:tracePt t="22750" x="7048500" y="1724025"/>
          <p14:tracePt t="22766" x="6919913" y="1681163"/>
          <p14:tracePt t="22783" x="6538913" y="1600200"/>
          <p14:tracePt t="22800" x="5738813" y="1547813"/>
          <p14:tracePt t="22816" x="5348288" y="1547813"/>
          <p14:tracePt t="22833" x="4948238" y="1533525"/>
          <p14:tracePt t="22850" x="4743450" y="1533525"/>
          <p14:tracePt t="22866" x="4219575" y="1533525"/>
          <p14:tracePt t="22883" x="3943350" y="1533525"/>
          <p14:tracePt t="22900" x="3714750" y="1547813"/>
          <p14:tracePt t="22916" x="3348038" y="1609725"/>
          <p14:tracePt t="22933" x="3090863" y="1652588"/>
          <p14:tracePt t="22950" x="2767013" y="1747838"/>
          <p14:tracePt t="22966" x="2619375" y="1809750"/>
          <p14:tracePt t="22968" x="2514600" y="1862138"/>
          <p14:tracePt t="22983" x="2419350" y="1924050"/>
          <p14:tracePt t="23000" x="2219325" y="2062163"/>
          <p14:tracePt t="23017" x="1981200" y="2314575"/>
          <p14:tracePt t="23034" x="1804988" y="2571750"/>
          <p14:tracePt t="23050" x="1733550" y="2771775"/>
          <p14:tracePt t="23066" x="1719263" y="2976563"/>
          <p14:tracePt t="23083" x="1709738" y="3128963"/>
          <p14:tracePt t="23100" x="1719263" y="3219450"/>
          <p14:tracePt t="23117" x="1757363" y="3443288"/>
          <p14:tracePt t="23133" x="1814513" y="3614738"/>
          <p14:tracePt t="23150" x="1866900" y="3681413"/>
          <p14:tracePt t="23167" x="1919288" y="3724275"/>
          <p14:tracePt t="23183" x="2033588" y="3771900"/>
          <p14:tracePt t="23200" x="2247900" y="3805238"/>
          <p14:tracePt t="23203" x="2405063" y="3814763"/>
          <p14:tracePt t="23217" x="2590800" y="3814763"/>
          <p14:tracePt t="23234" x="3319463" y="3800475"/>
          <p14:tracePt t="23238" x="3638550" y="3771900"/>
          <p14:tracePt t="23250" x="3957638" y="3738563"/>
          <p14:tracePt t="23267" x="4405313" y="3695700"/>
          <p14:tracePt t="23270" x="4562475" y="3681413"/>
          <p14:tracePt t="23283" x="4776788" y="3671888"/>
          <p14:tracePt t="23300" x="5700713" y="3581400"/>
          <p14:tracePt t="23317" x="6086475" y="3543300"/>
          <p14:tracePt t="23333" x="6357938" y="3500438"/>
          <p14:tracePt t="23335" x="6472238" y="3476625"/>
          <p14:tracePt t="23350" x="6643688" y="3448050"/>
          <p14:tracePt t="23367" x="6667500" y="3429000"/>
          <p14:tracePt t="23383" x="6681788" y="3405188"/>
          <p14:tracePt t="23400" x="6719888" y="3262313"/>
          <p14:tracePt t="23417" x="6753225" y="3162300"/>
          <p14:tracePt t="23433" x="6786563" y="3100388"/>
          <p14:tracePt t="23450" x="6810375" y="3019425"/>
          <p14:tracePt t="23467" x="6819900" y="2947988"/>
          <p14:tracePt t="23470" x="6819900" y="2900363"/>
          <p14:tracePt t="23483" x="6819900" y="2862263"/>
          <p14:tracePt t="23500" x="6772275" y="2714625"/>
          <p14:tracePt t="23517" x="6686550" y="2586038"/>
          <p14:tracePt t="23534" x="6529388" y="2443163"/>
          <p14:tracePt t="23536" x="6424613" y="2366963"/>
          <p14:tracePt t="23550" x="6100763" y="2166938"/>
          <p14:tracePt t="23567" x="5857875" y="2057400"/>
          <p14:tracePt t="23584" x="5738813" y="2014538"/>
          <p14:tracePt t="23600" x="5448300" y="1919288"/>
          <p14:tracePt t="23602" x="5295900" y="1885950"/>
          <p14:tracePt t="23617" x="4957763" y="1838325"/>
          <p14:tracePt t="23634" x="4595813" y="1800225"/>
          <p14:tracePt t="23650" x="4248150" y="1790700"/>
          <p14:tracePt t="23667" x="3786188" y="1790700"/>
          <p14:tracePt t="23684" x="3533775" y="1790700"/>
          <p14:tracePt t="23700" x="3319463" y="1824038"/>
          <p14:tracePt t="23717" x="3095625" y="1890713"/>
          <p14:tracePt t="23734" x="2957513" y="1957388"/>
          <p14:tracePt t="23738" x="2876550" y="1985963"/>
          <p14:tracePt t="23750" x="2809875" y="2028825"/>
          <p14:tracePt t="23767" x="2657475" y="2138363"/>
          <p14:tracePt t="23771" x="2595563" y="2185988"/>
          <p14:tracePt t="23784" x="2524125" y="2247900"/>
          <p14:tracePt t="23800" x="2395538" y="2381250"/>
          <p14:tracePt t="23817" x="2295525" y="2509838"/>
          <p14:tracePt t="23818" x="2257425" y="2566988"/>
          <p14:tracePt t="23834" x="2200275" y="2676525"/>
          <p14:tracePt t="23850" x="2181225" y="2809875"/>
          <p14:tracePt t="23867" x="2181225" y="2871788"/>
          <p14:tracePt t="23869" x="2185988" y="2938463"/>
          <p14:tracePt t="23884" x="2257425" y="3100388"/>
          <p14:tracePt t="23900" x="2366963" y="3228975"/>
          <p14:tracePt t="23917" x="2447925" y="3300413"/>
          <p14:tracePt t="23934" x="2743200" y="3481388"/>
          <p14:tracePt t="23951" x="3076575" y="3648075"/>
          <p14:tracePt t="23967" x="3338513" y="3767138"/>
          <p14:tracePt t="23984" x="3600450" y="3819525"/>
          <p14:tracePt t="24000" x="3929063" y="3843338"/>
          <p14:tracePt t="24017" x="4757738" y="3829050"/>
          <p14:tracePt t="24034" x="5214938" y="3786188"/>
          <p14:tracePt t="24050" x="5729288" y="3729038"/>
          <p14:tracePt t="24067" x="6229350" y="3638550"/>
          <p14:tracePt t="24084" x="6672263" y="3509963"/>
          <p14:tracePt t="24100" x="7296150" y="3252788"/>
          <p14:tracePt t="24102" x="7386638" y="3200400"/>
          <p14:tracePt t="24117" x="7510463" y="3143250"/>
          <p14:tracePt t="24134" x="7519988" y="3090863"/>
          <p14:tracePt t="24150" x="7515225" y="2995613"/>
          <p14:tracePt t="24167" x="7467600" y="2795588"/>
          <p14:tracePt t="24185" x="7439025" y="2728913"/>
          <p14:tracePt t="24201" x="7339013" y="2590800"/>
          <p14:tracePt t="24219" x="7015163" y="2338388"/>
          <p14:tracePt t="24234" x="6757988" y="2214563"/>
          <p14:tracePt t="24252" x="6505575" y="2114550"/>
          <p14:tracePt t="24267" x="6348413" y="2066925"/>
          <p14:tracePt t="24285" x="5514975" y="1895475"/>
          <p14:tracePt t="24301" x="5086350" y="1866900"/>
          <p14:tracePt t="24317" x="4610100" y="1852613"/>
          <p14:tracePt t="24334" x="3862388" y="1852613"/>
          <p14:tracePt t="24351" x="3400425" y="1890713"/>
          <p14:tracePt t="24367" x="3143250" y="1933575"/>
          <p14:tracePt t="24384" x="2933700" y="2009775"/>
          <p14:tracePt t="24401" x="2819400" y="2062163"/>
          <p14:tracePt t="24417" x="2757488" y="2105025"/>
          <p14:tracePt t="24420" x="2733675" y="2119313"/>
          <p14:tracePt t="24434" x="2719388" y="2124075"/>
          <p14:tracePt t="24598" x="2719388" y="2128838"/>
          <p14:tracePt t="24631" x="0" y="0"/>
        </p14:tracePtLst>
        <p14:tracePtLst>
          <p14:tracePt t="25992" x="7381875" y="3371850"/>
          <p14:tracePt t="27015" x="7377113" y="3371850"/>
          <p14:tracePt t="27019" x="7367588" y="3376613"/>
          <p14:tracePt t="27035" x="7362825" y="3376613"/>
          <p14:tracePt t="27052" x="7353300" y="3376613"/>
          <p14:tracePt t="27068" x="7339013" y="3381375"/>
          <p14:tracePt t="27085" x="7267575" y="3390900"/>
          <p14:tracePt t="27102" x="7148513" y="3400425"/>
          <p14:tracePt t="27118" x="6958013" y="3419475"/>
          <p14:tracePt t="27135" x="6881813" y="3429000"/>
          <p14:tracePt t="27137" x="6791325" y="3429000"/>
          <p14:tracePt t="27152" x="6600825" y="3429000"/>
          <p14:tracePt t="27168" x="6424613" y="3438525"/>
          <p14:tracePt t="27185" x="6229350" y="3448050"/>
          <p14:tracePt t="27202" x="6091238" y="3448050"/>
          <p14:tracePt t="27218" x="5948363" y="3448050"/>
          <p14:tracePt t="27236" x="5757863" y="3448050"/>
          <p14:tracePt t="27252" x="5605463" y="3448050"/>
          <p14:tracePt t="27269" x="5414963" y="3448050"/>
          <p14:tracePt t="27285" x="5291138" y="3448050"/>
          <p14:tracePt t="27302" x="5162550" y="3448050"/>
          <p14:tracePt t="27304" x="5057775" y="3448050"/>
          <p14:tracePt t="27320" x="5010150" y="3448050"/>
          <p14:tracePt t="27335" x="4914900" y="3448050"/>
          <p14:tracePt t="27353" x="4814888" y="3448050"/>
          <p14:tracePt t="27356" x="4748213" y="3448050"/>
          <p14:tracePt t="27368" x="4610100" y="3448050"/>
          <p14:tracePt t="27386" x="4419600" y="3448050"/>
          <p14:tracePt t="27402" x="4329113" y="3448050"/>
          <p14:tracePt t="27420" x="4024313" y="3448050"/>
          <p14:tracePt t="27435" x="3871913" y="3448050"/>
          <p14:tracePt t="27452" x="3690938" y="3443288"/>
          <p14:tracePt t="27468" x="3538538" y="3443288"/>
          <p14:tracePt t="27485" x="3333750" y="3433763"/>
          <p14:tracePt t="27502" x="3205163" y="3433763"/>
          <p14:tracePt t="27519" x="3105150" y="3433763"/>
          <p14:tracePt t="27536" x="2976563" y="3433763"/>
          <p14:tracePt t="27552" x="2886075" y="3433763"/>
          <p14:tracePt t="27568" x="2757488" y="3438525"/>
          <p14:tracePt t="27585" x="2600325" y="3438525"/>
          <p14:tracePt t="27586" x="2462213" y="3438525"/>
          <p14:tracePt t="27602" x="2386013" y="3438525"/>
          <p14:tracePt t="27619" x="2281238" y="3448050"/>
          <p14:tracePt t="27620" x="2252663" y="3448050"/>
          <p14:tracePt t="27635" x="2233613" y="3448050"/>
          <p14:tracePt t="27652" x="2181225" y="3448050"/>
          <p14:tracePt t="27669" x="2138363" y="3448050"/>
          <p14:tracePt t="27685" x="2109788" y="3448050"/>
          <p14:tracePt t="27687" x="2081213" y="3448050"/>
          <p14:tracePt t="27702" x="2033588" y="3448050"/>
          <p14:tracePt t="27718" x="1995488" y="3448050"/>
          <p14:tracePt t="27736" x="1981200" y="3448050"/>
          <p14:tracePt t="27752" x="1976438" y="3448050"/>
          <p14:tracePt t="27769" x="1938338" y="3448050"/>
          <p14:tracePt t="27785" x="1881188" y="3452813"/>
          <p14:tracePt t="27802" x="1838325" y="3452813"/>
          <p14:tracePt t="27819" x="1833563" y="3452813"/>
          <p14:tracePt t="27934" x="1838325" y="3452813"/>
          <p14:tracePt t="27950" x="1852613" y="3452813"/>
          <p14:tracePt t="27955" x="1890713" y="3452813"/>
          <p14:tracePt t="27969" x="1952625" y="3452813"/>
          <p14:tracePt t="27985" x="2157413" y="3452813"/>
          <p14:tracePt t="28002" x="2547938" y="3448050"/>
          <p14:tracePt t="28019" x="2886075" y="3409950"/>
          <p14:tracePt t="28021" x="3048000" y="3400425"/>
          <p14:tracePt t="28035" x="3214688" y="3386138"/>
          <p14:tracePt t="28052" x="3814763" y="3376613"/>
          <p14:tracePt t="28069" x="4281488" y="3376613"/>
          <p14:tracePt t="28085" x="4724400" y="3376613"/>
          <p14:tracePt t="28086" x="4933950" y="3376613"/>
          <p14:tracePt t="28102" x="5557838" y="3376613"/>
          <p14:tracePt t="28119" x="5948363" y="3376613"/>
          <p14:tracePt t="28135" x="6205538" y="3376613"/>
          <p14:tracePt t="28152" x="7067550" y="3386138"/>
          <p14:tracePt t="28169" x="7739063" y="3386138"/>
          <p14:tracePt t="28185" x="8029575" y="3395663"/>
          <p14:tracePt t="28202" x="8234363" y="3395663"/>
          <p14:tracePt t="28219" x="8410575" y="3409950"/>
          <p14:tracePt t="28236" x="8453438" y="3409950"/>
          <p14:tracePt t="28252" x="8458200" y="3409950"/>
          <p14:tracePt t="28369" x="8448675" y="3409950"/>
          <p14:tracePt t="28379" x="8443913" y="3409950"/>
          <p14:tracePt t="28389" x="8439150" y="3409950"/>
          <p14:tracePt t="28402" x="8405813" y="3409950"/>
          <p14:tracePt t="28419" x="8091488" y="3409950"/>
          <p14:tracePt t="28435" x="7662863" y="3409950"/>
          <p14:tracePt t="28452" x="7405688" y="3409950"/>
          <p14:tracePt t="28455" x="7119938" y="3409950"/>
          <p14:tracePt t="28469" x="6553200" y="3409950"/>
          <p14:tracePt t="28486" x="5538788" y="3424238"/>
          <p14:tracePt t="28502" x="5205413" y="3424238"/>
          <p14:tracePt t="28519" x="4557713" y="3424238"/>
          <p14:tracePt t="28522" x="4343400" y="3414713"/>
          <p14:tracePt t="28536" x="4133850" y="3414713"/>
          <p14:tracePt t="28552" x="3795713" y="3414713"/>
          <p14:tracePt t="28554" x="3638550" y="3414713"/>
          <p14:tracePt t="28569" x="3195638" y="3414713"/>
          <p14:tracePt t="28585" x="2900363" y="3414713"/>
          <p14:tracePt t="28602" x="2509838" y="3414713"/>
          <p14:tracePt t="28619" x="2095500" y="3414713"/>
          <p14:tracePt t="28635" x="1766888" y="3433763"/>
          <p14:tracePt t="28652" x="1552575" y="3433763"/>
          <p14:tracePt t="28654" x="1471613" y="3443288"/>
          <p14:tracePt t="28669" x="1419225" y="3443288"/>
          <p14:tracePt t="28686" x="1352550" y="3443288"/>
          <p14:tracePt t="28702" x="1343025" y="3443288"/>
          <p14:tracePt t="28874" x="1347788" y="3443288"/>
          <p14:tracePt t="28883" x="1371600" y="3443288"/>
          <p14:tracePt t="28887" x="1443038" y="3443288"/>
          <p14:tracePt t="28902" x="1557338" y="3452813"/>
          <p14:tracePt t="28919" x="1866900" y="3452813"/>
          <p14:tracePt t="28936" x="2309813" y="3452813"/>
          <p14:tracePt t="28953" x="3114675" y="3452813"/>
          <p14:tracePt t="28970" x="3671888" y="3429000"/>
          <p14:tracePt t="28986" x="4162425" y="3429000"/>
          <p14:tracePt t="29004" x="4810125" y="3429000"/>
          <p14:tracePt t="29019" x="5200650" y="3429000"/>
          <p14:tracePt t="29036" x="5876925" y="3429000"/>
          <p14:tracePt t="29052" x="6367463" y="3429000"/>
          <p14:tracePt t="29069" x="6938963" y="3429000"/>
          <p14:tracePt t="29086" x="7386638" y="3414713"/>
          <p14:tracePt t="29102" x="7848600" y="3414713"/>
          <p14:tracePt t="29119" x="8015288" y="3405188"/>
          <p14:tracePt t="29136" x="8134350" y="3395663"/>
          <p14:tracePt t="29152" x="8191500" y="3395663"/>
          <p14:tracePt t="29169" x="8286750" y="3395663"/>
          <p14:tracePt t="29171" x="8315325" y="3395663"/>
          <p14:tracePt t="29186" x="8343900" y="3395663"/>
          <p14:tracePt t="29203" x="8358188" y="3395663"/>
          <p14:tracePt t="29298" x="8348663" y="3395663"/>
          <p14:tracePt t="29301" x="8324850" y="3395663"/>
          <p14:tracePt t="29311" x="8267700" y="3395663"/>
          <p14:tracePt t="29319" x="8162925" y="3386138"/>
          <p14:tracePt t="29336" x="7877175" y="3386138"/>
          <p14:tracePt t="29353" x="6972300" y="3400425"/>
          <p14:tracePt t="29369" x="6148388" y="3400425"/>
          <p14:tracePt t="29386" x="5291138" y="3419475"/>
          <p14:tracePt t="29402" x="4305300" y="3452813"/>
          <p14:tracePt t="29419" x="3700463" y="3467100"/>
          <p14:tracePt t="29436" x="3205163" y="3486150"/>
          <p14:tracePt t="29439" x="2995613" y="3486150"/>
          <p14:tracePt t="29453" x="2786063" y="3486150"/>
          <p14:tracePt t="29469" x="2238375" y="3500438"/>
          <p14:tracePt t="29486" x="1871663" y="3500438"/>
          <p14:tracePt t="29503" x="1609725" y="3500438"/>
          <p14:tracePt t="29505" x="1495425" y="3500438"/>
          <p14:tracePt t="29519" x="1328738" y="3509963"/>
          <p14:tracePt t="29536" x="1300163" y="3509963"/>
          <p14:tracePt t="29685" x="1314450" y="3509963"/>
          <p14:tracePt t="29696" x="1352550" y="3509963"/>
          <p14:tracePt t="29705" x="1476375" y="3509963"/>
          <p14:tracePt t="29719" x="1590675" y="3505200"/>
          <p14:tracePt t="29736" x="2081213" y="3505200"/>
          <p14:tracePt t="29753" x="2586038" y="3476625"/>
          <p14:tracePt t="29770" x="3462338" y="3476625"/>
          <p14:tracePt t="29786" x="4057650" y="3476625"/>
          <p14:tracePt t="29803" x="4552950" y="3476625"/>
          <p14:tracePt t="29819" x="5129213" y="3490913"/>
          <p14:tracePt t="29836" x="5491163" y="3490913"/>
          <p14:tracePt t="29838" x="5676900" y="3490913"/>
          <p14:tracePt t="29853" x="5857875" y="3490913"/>
          <p14:tracePt t="29869" x="6153150" y="3490913"/>
          <p14:tracePt t="29886" x="6496050" y="3490913"/>
          <p14:tracePt t="29903" x="6648450" y="3490913"/>
          <p14:tracePt t="29919" x="6729413" y="3490913"/>
          <p14:tracePt t="29936" x="6915150" y="3490913"/>
          <p14:tracePt t="29953" x="7081838" y="3490913"/>
          <p14:tracePt t="29970" x="7172325" y="3490913"/>
          <p14:tracePt t="29972" x="7258050" y="3490913"/>
          <p14:tracePt t="29986" x="7424738" y="3486150"/>
          <p14:tracePt t="30003" x="7448550" y="3486150"/>
          <p14:tracePt t="30103" x="7443788" y="3486150"/>
          <p14:tracePt t="30124" x="7439025" y="3486150"/>
          <p14:tracePt t="30129" x="7429500" y="3486150"/>
          <p14:tracePt t="30139" x="7410450" y="3486150"/>
          <p14:tracePt t="30153" x="7358063" y="3486150"/>
          <p14:tracePt t="30169" x="7253288" y="3486150"/>
          <p14:tracePt t="30186" x="7072313" y="3486150"/>
          <p14:tracePt t="30203" x="6934200" y="3486150"/>
          <p14:tracePt t="30205" x="6781800" y="3486150"/>
          <p14:tracePt t="30220" x="6253163" y="3452813"/>
          <p14:tracePt t="30236" x="5376863" y="3452813"/>
          <p14:tracePt t="30253" x="4881563" y="3452813"/>
          <p14:tracePt t="30270" x="4543425" y="3452813"/>
          <p14:tracePt t="30286" x="4019550" y="3467100"/>
          <p14:tracePt t="30303" x="3705225" y="3467100"/>
          <p14:tracePt t="30320" x="3495675" y="3467100"/>
          <p14:tracePt t="30336" x="3243263" y="3467100"/>
          <p14:tracePt t="30353" x="3167063" y="3467100"/>
          <p14:tracePt t="30369" x="3138488" y="3467100"/>
          <p14:tracePt t="30370" x="3133725" y="3467100"/>
          <p14:tracePt t="30387" x="3128963" y="3467100"/>
          <p14:tracePt t="30522" x="3143250" y="3467100"/>
          <p14:tracePt t="30531" x="3200400" y="3467100"/>
          <p14:tracePt t="30543" x="3314700" y="3467100"/>
          <p14:tracePt t="30553" x="3452813" y="3476625"/>
          <p14:tracePt t="30570" x="4133850" y="3476625"/>
          <p14:tracePt t="30587" x="4991100" y="3476625"/>
          <p14:tracePt t="30603" x="5491163" y="3467100"/>
          <p14:tracePt t="30620" x="5724525" y="3467100"/>
          <p14:tracePt t="30636" x="6343650" y="3467100"/>
          <p14:tracePt t="30653" x="6867525" y="3467100"/>
          <p14:tracePt t="30670" x="7162800" y="3467100"/>
          <p14:tracePt t="30686" x="7462838" y="3467100"/>
          <p14:tracePt t="30703" x="7591425" y="3467100"/>
          <p14:tracePt t="30720" x="7639050" y="3467100"/>
          <p14:tracePt t="30737" x="7658100" y="3467100"/>
          <p14:tracePt t="30850" x="7643813" y="3467100"/>
          <p14:tracePt t="30860" x="7624763" y="3467100"/>
          <p14:tracePt t="30865" x="7577138" y="3467100"/>
          <p14:tracePt t="30875" x="7500938" y="3467100"/>
          <p14:tracePt t="30886" x="7372350" y="3467100"/>
          <p14:tracePt t="30903" x="6662738" y="3467100"/>
          <p14:tracePt t="30920" x="5810250" y="3467100"/>
          <p14:tracePt t="30924" x="5338763" y="3448050"/>
          <p14:tracePt t="30937" x="4852988" y="3448050"/>
          <p14:tracePt t="30954" x="3176588" y="3448050"/>
          <p14:tracePt t="30970" x="2376488" y="3448050"/>
          <p14:tracePt t="30987" x="1652588" y="3448050"/>
          <p14:tracePt t="31003" x="1366838" y="3448050"/>
          <p14:tracePt t="31020" x="690563" y="3457575"/>
          <p14:tracePt t="31037" x="509588" y="3467100"/>
          <p14:tracePt t="31053" x="381000" y="3467100"/>
          <p14:tracePt t="31070" x="285750" y="3467100"/>
          <p14:tracePt t="31087" x="280988" y="3467100"/>
          <p14:tracePt t="31356" x="285750" y="3467100"/>
          <p14:tracePt t="31365" x="323850" y="3467100"/>
          <p14:tracePt t="31375" x="400050" y="3467100"/>
          <p14:tracePt t="31387" x="514350" y="3467100"/>
          <p14:tracePt t="31403" x="904875" y="3467100"/>
          <p14:tracePt t="31420" x="1909763" y="3467100"/>
          <p14:tracePt t="31437" x="2305050" y="3452813"/>
          <p14:tracePt t="31453" x="3543300" y="3438525"/>
          <p14:tracePt t="31457" x="3810000" y="3424238"/>
          <p14:tracePt t="31470" x="4205288" y="3409950"/>
          <p14:tracePt t="31487" x="4486275" y="3390900"/>
          <p14:tracePt t="31503" x="4724400" y="3376613"/>
          <p14:tracePt t="31520" x="5143500" y="3376613"/>
          <p14:tracePt t="31537" x="5357813" y="3376613"/>
          <p14:tracePt t="31553" x="5548313" y="3376613"/>
          <p14:tracePt t="31570" x="5653088" y="3381375"/>
          <p14:tracePt t="32118" x="0" y="0"/>
        </p14:tracePtLst>
        <p14:tracePtLst>
          <p14:tracePt t="42381" x="7424738" y="3333750"/>
          <p14:tracePt t="42523" x="7419975" y="3333750"/>
          <p14:tracePt t="42655" x="7415213" y="3333750"/>
          <p14:tracePt t="42689" x="7410450" y="3333750"/>
          <p14:tracePt t="42745" x="7405688" y="3333750"/>
          <p14:tracePt t="42761" x="7396163" y="3333750"/>
          <p14:tracePt t="42791" x="7391400" y="3333750"/>
          <p14:tracePt t="44439" x="7400925" y="3333750"/>
          <p14:tracePt t="44445" x="7410450" y="3328988"/>
          <p14:tracePt t="44459" x="7434263" y="3328988"/>
          <p14:tracePt t="44475" x="7443788" y="3324225"/>
          <p14:tracePt t="44492" x="7453313" y="3324225"/>
          <p14:tracePt t="44591" x="7453313" y="3314700"/>
          <p14:tracePt t="44753" x="7448550" y="3314700"/>
          <p14:tracePt t="44767" x="7443788" y="3314700"/>
          <p14:tracePt t="44773" x="7439025" y="3314700"/>
          <p14:tracePt t="44783" x="7434263" y="3314700"/>
          <p14:tracePt t="44797" x="7424738" y="3314700"/>
          <p14:tracePt t="44813" x="7419975" y="3314700"/>
          <p14:tracePt t="44825" x="7415213" y="3314700"/>
          <p14:tracePt t="44843" x="7410450" y="3319463"/>
          <p14:tracePt t="44859" x="7405688" y="3319463"/>
          <p14:tracePt t="44876" x="7396163" y="3324225"/>
          <p14:tracePt t="44892" x="7381875" y="3324225"/>
          <p14:tracePt t="44909" x="7377113" y="3324225"/>
          <p14:tracePt t="44925" x="7372350" y="3324225"/>
          <p14:tracePt t="44942" x="7362825" y="3324225"/>
          <p14:tracePt t="44959" x="7353300" y="3328988"/>
          <p14:tracePt t="45006" x="7343775" y="3328988"/>
          <p14:tracePt t="45151" x="7343775" y="3333750"/>
          <p14:tracePt t="45242" x="7348538" y="3333750"/>
          <p14:tracePt t="45268" x="7353300" y="3338513"/>
          <p14:tracePt t="45281" x="7358063" y="3343275"/>
          <p14:tracePt t="45288" x="7386638" y="3371850"/>
          <p14:tracePt t="45295" x="7410450" y="3419475"/>
          <p14:tracePt t="45309" x="7453313" y="3452813"/>
          <p14:tracePt t="45325" x="7467600" y="3467100"/>
          <p14:tracePt t="45342" x="7486650" y="3471863"/>
          <p14:tracePt t="45359" x="7496175" y="3471863"/>
          <p14:tracePt t="45377" x="7515225" y="3471863"/>
          <p14:tracePt t="45393" x="7534275" y="3471863"/>
          <p14:tracePt t="45409" x="7548563" y="3467100"/>
          <p14:tracePt t="45426" x="7558088" y="3457575"/>
          <p14:tracePt t="45442" x="7558088" y="3381375"/>
          <p14:tracePt t="45459" x="7558088" y="3371850"/>
          <p14:tracePt t="45476" x="7558088" y="3352800"/>
          <p14:tracePt t="45492" x="7543800" y="3328988"/>
          <p14:tracePt t="45509" x="7529513" y="3319463"/>
          <p14:tracePt t="45512" x="7524750" y="3309938"/>
          <p14:tracePt t="45543" x="7510463" y="3309938"/>
          <p14:tracePt t="45559" x="7496175" y="3309938"/>
          <p14:tracePt t="45576" x="7486650" y="3309938"/>
          <p14:tracePt t="45580" x="7481888" y="3314700"/>
          <p14:tracePt t="45593" x="7477125" y="3314700"/>
          <p14:tracePt t="45609" x="7472363" y="3319463"/>
          <p14:tracePt t="45626" x="7462838" y="3319463"/>
          <p14:tracePt t="45721" x="7462838" y="3324225"/>
          <p14:tracePt t="45735" x="7467600" y="3324225"/>
          <p14:tracePt t="45740" x="7472363" y="3324225"/>
          <p14:tracePt t="45751" x="7477125" y="3324225"/>
          <p14:tracePt t="45761" x="7481888" y="3324225"/>
          <p14:tracePt t="45776" x="7486650" y="3324225"/>
          <p14:tracePt t="45792" x="7496175" y="3324225"/>
          <p14:tracePt t="45849" x="7496175" y="3319463"/>
          <p14:tracePt t="45900" x="7491413" y="3319463"/>
          <p14:tracePt t="45905" x="7486650" y="3319463"/>
          <p14:tracePt t="45915" x="7481888" y="3319463"/>
          <p14:tracePt t="45926" x="7477125" y="3319463"/>
          <p14:tracePt t="45942" x="7458075" y="3319463"/>
          <p14:tracePt t="45944" x="7448550" y="3319463"/>
          <p14:tracePt t="45959" x="7448550" y="3324225"/>
          <p14:tracePt t="45976" x="7434263" y="3324225"/>
          <p14:tracePt t="45992" x="7424738" y="3324225"/>
          <p14:tracePt t="46009" x="7405688" y="3324225"/>
          <p14:tracePt t="46026" x="7381875" y="3328988"/>
          <p14:tracePt t="46043" x="7362825" y="3343275"/>
          <p14:tracePt t="46101" x="7362825" y="3348038"/>
          <p14:tracePt t="46131" x="7362825" y="3352800"/>
          <p14:tracePt t="46137" x="7362825" y="3357563"/>
          <p14:tracePt t="46147" x="7377113" y="3367088"/>
          <p14:tracePt t="46159" x="7381875" y="3371850"/>
          <p14:tracePt t="46176" x="7396163" y="3381375"/>
          <p14:tracePt t="46193" x="7405688" y="3381375"/>
          <p14:tracePt t="46209" x="7415213" y="3381375"/>
          <p14:tracePt t="46226" x="7419975" y="3381375"/>
          <p14:tracePt t="46243" x="7424738" y="3381375"/>
          <p14:tracePt t="46245" x="7424738" y="3376613"/>
          <p14:tracePt t="46305" x="7419975" y="3376613"/>
          <p14:tracePt t="46309" x="7415213" y="3376613"/>
          <p14:tracePt t="46319" x="7410450" y="3376613"/>
          <p14:tracePt t="46335" x="7400925" y="3376613"/>
          <p14:tracePt t="46345" x="7396163" y="3376613"/>
          <p14:tracePt t="46364" x="7391400" y="3376613"/>
          <p14:tracePt t="46376" x="7391400" y="3381375"/>
          <p14:tracePt t="46453" x="7396163" y="3381375"/>
          <p14:tracePt t="46463" x="7410450" y="3381375"/>
          <p14:tracePt t="46473" x="7415213" y="3381375"/>
          <p14:tracePt t="46487" x="7419975" y="3381375"/>
          <p14:tracePt t="46528" x="7419975" y="3376613"/>
          <p14:tracePt t="46599" x="7415213" y="3376613"/>
          <p14:tracePt t="46609" x="7400925" y="3376613"/>
          <p14:tracePt t="46613" x="7396163" y="3376613"/>
          <p14:tracePt t="46626" x="7391400" y="3376613"/>
          <p14:tracePt t="46643" x="7381875" y="3376613"/>
          <p14:tracePt t="46659" x="7372350" y="3381375"/>
          <p14:tracePt t="46676" x="7362825" y="3381375"/>
          <p14:tracePt t="46693" x="7358063" y="3381375"/>
          <p14:tracePt t="46709" x="7353300" y="3381375"/>
          <p14:tracePt t="46726" x="7343775" y="3381375"/>
          <p14:tracePt t="46743" x="7339013" y="3381375"/>
          <p14:tracePt t="46759" x="7329488" y="3381375"/>
          <p14:tracePt t="46761" x="7310438" y="3386138"/>
          <p14:tracePt t="46776" x="7277100" y="3386138"/>
          <p14:tracePt t="46793" x="7191375" y="3386138"/>
          <p14:tracePt t="46809" x="7134225" y="3386138"/>
          <p14:tracePt t="46826" x="7081838" y="3386138"/>
          <p14:tracePt t="46843" x="7043738" y="3395663"/>
          <p14:tracePt t="46860" x="7024688" y="3395663"/>
          <p14:tracePt t="46876" x="7005638" y="3395663"/>
          <p14:tracePt t="46893" x="6996113" y="3395663"/>
          <p14:tracePt t="47088" x="6986588" y="3395663"/>
          <p14:tracePt t="47100" x="6958013" y="3395663"/>
          <p14:tracePt t="47105" x="6915150" y="3400425"/>
          <p14:tracePt t="47115" x="6886575" y="3400425"/>
          <p14:tracePt t="47127" x="6853238" y="3400425"/>
          <p14:tracePt t="47143" x="6734175" y="3400425"/>
          <p14:tracePt t="47160" x="6667500" y="3409950"/>
          <p14:tracePt t="47177" x="6643688" y="3409950"/>
          <p14:tracePt t="47193" x="6629400" y="3409950"/>
          <p14:tracePt t="47493" x="6638925" y="3409950"/>
          <p14:tracePt t="47504" x="6648450" y="3409950"/>
          <p14:tracePt t="47510" x="6653213" y="3409950"/>
          <p14:tracePt t="47527" x="6657975" y="3409950"/>
          <p14:tracePt t="47543" x="6686550" y="3409950"/>
          <p14:tracePt t="47560" x="6719888" y="3409950"/>
          <p14:tracePt t="47577" x="6762750" y="3409950"/>
          <p14:tracePt t="47594" x="6800850" y="3409950"/>
          <p14:tracePt t="47611" x="6843713" y="3409950"/>
          <p14:tracePt t="47627" x="6877050" y="3409950"/>
          <p14:tracePt t="47643" x="6953250" y="3409950"/>
          <p14:tracePt t="47660" x="7019925" y="3419475"/>
          <p14:tracePt t="47676" x="7100888" y="3419475"/>
          <p14:tracePt t="47693" x="7191375" y="3419475"/>
          <p14:tracePt t="47696" x="7210425" y="3419475"/>
          <p14:tracePt t="47710" x="7229475" y="3419475"/>
          <p14:tracePt t="47761" x="7234238" y="3419475"/>
          <p14:tracePt t="47921" x="7239000" y="3419475"/>
          <p14:tracePt t="48003" x="7248525" y="3419475"/>
          <p14:tracePt t="48014" x="7262813" y="3419475"/>
          <p14:tracePt t="48018" x="7277100" y="3419475"/>
          <p14:tracePt t="48027" x="7291388" y="3419475"/>
          <p14:tracePt t="48043" x="7296150" y="3419475"/>
          <p14:tracePt t="48169" x="7296150" y="3414713"/>
          <p14:tracePt t="48179" x="7286625" y="3414713"/>
          <p14:tracePt t="48184" x="7277100" y="3414713"/>
          <p14:tracePt t="48195" x="7272338" y="3414713"/>
          <p14:tracePt t="48210" x="7253288" y="3419475"/>
          <p14:tracePt t="48227" x="7243763" y="3424238"/>
          <p14:tracePt t="48243" x="7239000" y="3424238"/>
          <p14:tracePt t="48244" x="7234238" y="3424238"/>
          <p14:tracePt t="48260" x="7200900" y="3424238"/>
          <p14:tracePt t="48277" x="7134225" y="3424238"/>
          <p14:tracePt t="48293" x="7058025" y="3424238"/>
          <p14:tracePt t="48310" x="6938963" y="3424238"/>
          <p14:tracePt t="48327" x="6881813" y="3424238"/>
          <p14:tracePt t="48344" x="6786563" y="3424238"/>
          <p14:tracePt t="48360" x="6757988" y="3424238"/>
          <p14:tracePt t="48377" x="6700838" y="3424238"/>
          <p14:tracePt t="48393" x="6653213" y="3424238"/>
          <p14:tracePt t="48410" x="6581775" y="3424238"/>
          <p14:tracePt t="48427" x="6524625" y="3424238"/>
          <p14:tracePt t="48443" x="6496050" y="3424238"/>
          <p14:tracePt t="48460" x="6448425" y="3424238"/>
          <p14:tracePt t="48477" x="6362700" y="3424238"/>
          <p14:tracePt t="48494" x="6296025" y="3424238"/>
          <p14:tracePt t="48510" x="6238875" y="3424238"/>
          <p14:tracePt t="48527" x="6181725" y="3424238"/>
          <p14:tracePt t="48543" x="6110288" y="3429000"/>
          <p14:tracePt t="48560" x="6034088" y="3429000"/>
          <p14:tracePt t="48577" x="5986463" y="3429000"/>
          <p14:tracePt t="48594" x="5938838" y="3429000"/>
          <p14:tracePt t="48610" x="5891213" y="3429000"/>
          <p14:tracePt t="48613" x="5862638" y="3429000"/>
          <p14:tracePt t="48627" x="5838825" y="3429000"/>
          <p14:tracePt t="48644" x="5781675" y="3429000"/>
          <p14:tracePt t="48660" x="5724525" y="3429000"/>
          <p14:tracePt t="48677" x="5638800" y="3429000"/>
          <p14:tracePt t="48693" x="5581650" y="3438525"/>
          <p14:tracePt t="48710" x="5476875" y="3438525"/>
          <p14:tracePt t="48727" x="5410200" y="3438525"/>
          <p14:tracePt t="48744" x="5314950" y="3443288"/>
          <p14:tracePt t="48760" x="5257800" y="3443288"/>
          <p14:tracePt t="48777" x="5191125" y="3443288"/>
          <p14:tracePt t="48794" x="5114925" y="3443288"/>
          <p14:tracePt t="48810" x="5048250" y="3452813"/>
          <p14:tracePt t="48827" x="4991100" y="3452813"/>
          <p14:tracePt t="48844" x="4924425" y="3457575"/>
          <p14:tracePt t="48846" x="4910138" y="3457575"/>
          <p14:tracePt t="48860" x="4891088" y="3457575"/>
          <p14:tracePt t="48877" x="4857750" y="3457575"/>
          <p14:tracePt t="48894" x="4814888" y="3457575"/>
          <p14:tracePt t="48910" x="4776788" y="3457575"/>
          <p14:tracePt t="48912" x="4748213" y="3457575"/>
          <p14:tracePt t="48927" x="4719638" y="3457575"/>
          <p14:tracePt t="48944" x="4572000" y="3457575"/>
          <p14:tracePt t="48961" x="4452938" y="3457575"/>
          <p14:tracePt t="48977" x="4395788" y="3467100"/>
          <p14:tracePt t="48978" x="4376738" y="3467100"/>
          <p14:tracePt t="48994" x="4314825" y="3476625"/>
          <p14:tracePt t="49010" x="4267200" y="3476625"/>
          <p14:tracePt t="49027" x="4238625" y="3481388"/>
          <p14:tracePt t="49044" x="4081463" y="3481388"/>
          <p14:tracePt t="49060" x="3957638" y="3481388"/>
          <p14:tracePt t="49077" x="3876675" y="3481388"/>
          <p14:tracePt t="49094" x="3800475" y="3481388"/>
          <p14:tracePt t="49111" x="3633788" y="3490913"/>
          <p14:tracePt t="49127" x="3490913" y="3490913"/>
          <p14:tracePt t="49144" x="3386138" y="3490913"/>
          <p14:tracePt t="49160" x="3319463" y="3490913"/>
          <p14:tracePt t="49177" x="3286125" y="3495675"/>
          <p14:tracePt t="49194" x="3262313" y="3495675"/>
          <p14:tracePt t="49211" x="3238500" y="3495675"/>
          <p14:tracePt t="49214" x="3228975" y="3495675"/>
          <p14:tracePt t="49227" x="3167063" y="3495675"/>
          <p14:tracePt t="49244" x="3119438" y="3495675"/>
          <p14:tracePt t="49261" x="3062288" y="3495675"/>
          <p14:tracePt t="49277" x="2995613" y="3505200"/>
          <p14:tracePt t="49280" x="2938463" y="3514725"/>
          <p14:tracePt t="49294" x="2814638" y="3514725"/>
          <p14:tracePt t="49311" x="2657475" y="3514725"/>
          <p14:tracePt t="49327" x="2495550" y="3514725"/>
          <p14:tracePt t="49344" x="2390775" y="3514725"/>
          <p14:tracePt t="49361" x="2324100" y="3524250"/>
          <p14:tracePt t="49377" x="2290763" y="3524250"/>
          <p14:tracePt t="49394" x="2247900" y="3524250"/>
          <p14:tracePt t="49411" x="2224088" y="3524250"/>
          <p14:tracePt t="49428" x="2200275" y="3524250"/>
          <p14:tracePt t="49444" x="2166938" y="3524250"/>
          <p14:tracePt t="49447" x="2138363" y="3524250"/>
          <p14:tracePt t="49461" x="2109788" y="3524250"/>
          <p14:tracePt t="49477" x="2005013" y="3529013"/>
          <p14:tracePt t="49494" x="1924050" y="3538538"/>
          <p14:tracePt t="49511" x="1866900" y="3538538"/>
          <p14:tracePt t="49514" x="1857375" y="3538538"/>
          <p14:tracePt t="49516" x="1852613" y="3538538"/>
          <p14:tracePt t="49544" x="1847850" y="3538538"/>
          <p14:tracePt t="50199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 err="1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Zeo</a:t>
            </a:r>
            <a:r>
              <a:rPr lang="en-US" altLang="ko-KR" sz="3000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++ Download and Compile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8</a:t>
            </a:fld>
            <a:endParaRPr lang="en-US" altLang="ko-KR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59488" y="1132369"/>
            <a:ext cx="8567546" cy="398719"/>
          </a:xfrm>
        </p:spPr>
        <p:txBody>
          <a:bodyPr/>
          <a:lstStyle/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http://www.maciejharanczyk.info/Zeopp/download.html</a:t>
            </a:r>
            <a:endParaRPr lang="en-US" altLang="ko-KR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tar file can be unzipped from Dirac:  $ tar –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xvf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zeo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++ -0.2.2.tar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Compile the 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Voro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++ library:  $cd 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zeo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++ -0.2.2/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voro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++/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endParaRPr lang="en-US" altLang="ko-KR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$make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Compile the 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Zeo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++ code:  $cd ../.. 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$make</a:t>
            </a: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90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501"/>
    </mc:Choice>
    <mc:Fallback xmlns="">
      <p:transition spd="slow" advTm="30501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11749" x="800100" y="1857375"/>
          <p14:tracePt t="11901" x="814388" y="1857375"/>
          <p14:tracePt t="11904" x="852488" y="1857375"/>
          <p14:tracePt t="11915" x="904875" y="1857375"/>
          <p14:tracePt t="11929" x="957263" y="1857375"/>
          <p14:tracePt t="11946" x="1138238" y="1866900"/>
          <p14:tracePt t="11963" x="1190625" y="1876425"/>
          <p14:tracePt t="11980" x="1333500" y="1876425"/>
          <p14:tracePt t="11996" x="1438275" y="1885950"/>
          <p14:tracePt t="12013" x="1590675" y="1885950"/>
          <p14:tracePt t="12029" x="1695450" y="1885950"/>
          <p14:tracePt t="12046" x="1824038" y="1895475"/>
          <p14:tracePt t="12063" x="1976438" y="1895475"/>
          <p14:tracePt t="12080" x="2081213" y="1895475"/>
          <p14:tracePt t="12097" x="2171700" y="1895475"/>
          <p14:tracePt t="12113" x="2238375" y="1895475"/>
          <p14:tracePt t="12131" x="2357438" y="1905000"/>
          <p14:tracePt t="12146" x="2447925" y="1905000"/>
          <p14:tracePt t="12148" x="2500313" y="1905000"/>
          <p14:tracePt t="12164" x="2552700" y="1905000"/>
          <p14:tracePt t="12165" x="2605088" y="1905000"/>
          <p14:tracePt t="12180" x="2657475" y="1905000"/>
          <p14:tracePt t="12198" x="2776538" y="1905000"/>
          <p14:tracePt t="12213" x="2805113" y="1905000"/>
          <p14:tracePt t="12230" x="2900363" y="1905000"/>
          <p14:tracePt t="12246" x="2933700" y="1905000"/>
          <p14:tracePt t="12263" x="2952750" y="1905000"/>
          <p14:tracePt t="12266" x="2967038" y="1905000"/>
          <p14:tracePt t="12280" x="2990850" y="1905000"/>
          <p14:tracePt t="12296" x="2995613" y="1905000"/>
          <p14:tracePt t="12298" x="3000375" y="1905000"/>
          <p14:tracePt t="12890" x="3009900" y="1905000"/>
          <p14:tracePt t="12895" x="3038475" y="1905000"/>
          <p14:tracePt t="12905" x="3076575" y="1905000"/>
          <p14:tracePt t="12915" x="3105150" y="1905000"/>
          <p14:tracePt t="12930" x="3195638" y="1905000"/>
          <p14:tracePt t="12947" x="3262313" y="1905000"/>
          <p14:tracePt t="12963" x="3328988" y="1905000"/>
          <p14:tracePt t="12980" x="3395663" y="1905000"/>
          <p14:tracePt t="12997" x="3476625" y="1905000"/>
          <p14:tracePt t="13000" x="3500438" y="1905000"/>
          <p14:tracePt t="13013" x="3524250" y="1905000"/>
          <p14:tracePt t="13030" x="3581400" y="1905000"/>
          <p14:tracePt t="13033" x="3595688" y="1905000"/>
          <p14:tracePt t="13047" x="3605213" y="1905000"/>
          <p14:tracePt t="13063" x="3638550" y="1905000"/>
          <p14:tracePt t="13080" x="3681413" y="1905000"/>
          <p14:tracePt t="13097" x="3729038" y="1905000"/>
          <p14:tracePt t="13098" x="3757613" y="1905000"/>
          <p14:tracePt t="13113" x="3795713" y="1905000"/>
          <p14:tracePt t="13130" x="3819525" y="1905000"/>
          <p14:tracePt t="13147" x="3848100" y="1905000"/>
          <p14:tracePt t="13149" x="3857625" y="1905000"/>
          <p14:tracePt t="13165" x="3862388" y="1905000"/>
          <p14:tracePt t="13186" x="3867150" y="1905000"/>
          <p14:tracePt t="13197" x="3871913" y="1905000"/>
          <p14:tracePt t="13241" x="3876675" y="1905000"/>
          <p14:tracePt t="13255" x="3881438" y="1905000"/>
          <p14:tracePt t="13355" x="3886200" y="1905000"/>
          <p14:tracePt t="13361" x="3900488" y="1905000"/>
          <p14:tracePt t="13371" x="3910013" y="1905000"/>
          <p14:tracePt t="13380" x="3924300" y="1905000"/>
          <p14:tracePt t="13397" x="3971925" y="1905000"/>
          <p14:tracePt t="13414" x="4057650" y="1905000"/>
          <p14:tracePt t="13430" x="4114800" y="1905000"/>
          <p14:tracePt t="13447" x="4181475" y="1905000"/>
          <p14:tracePt t="13464" x="4257675" y="1905000"/>
          <p14:tracePt t="13467" x="4286250" y="1905000"/>
          <p14:tracePt t="13480" x="4338638" y="1905000"/>
          <p14:tracePt t="13497" x="4395788" y="1905000"/>
          <p14:tracePt t="13513" x="4424363" y="1905000"/>
          <p14:tracePt t="13530" x="4462463" y="1905000"/>
          <p14:tracePt t="13547" x="4476750" y="1905000"/>
          <p14:tracePt t="13563" x="4481513" y="1905000"/>
          <p14:tracePt t="16211" x="4491038" y="1905000"/>
          <p14:tracePt t="16222" x="4519613" y="1905000"/>
          <p14:tracePt t="16231" x="4581525" y="1905000"/>
          <p14:tracePt t="16248" x="4781550" y="1905000"/>
          <p14:tracePt t="16265" x="5033963" y="1905000"/>
          <p14:tracePt t="16281" x="5329238" y="1885950"/>
          <p14:tracePt t="16298" x="5572125" y="1866900"/>
          <p14:tracePt t="16315" x="5715000" y="1866900"/>
          <p14:tracePt t="16332" x="5719763" y="1866900"/>
          <p14:tracePt t="16655" x="5705475" y="1866900"/>
          <p14:tracePt t="16661" x="5686425" y="1866900"/>
          <p14:tracePt t="16671" x="5657850" y="1866900"/>
          <p14:tracePt t="16681" x="5614988" y="1866900"/>
          <p14:tracePt t="16698" x="5486400" y="1876425"/>
          <p14:tracePt t="16715" x="5243513" y="1885950"/>
          <p14:tracePt t="16731" x="5181600" y="1895475"/>
          <p14:tracePt t="16748" x="5024438" y="1895475"/>
          <p14:tracePt t="16765" x="4986338" y="1895475"/>
          <p14:tracePt t="16767" x="4981575" y="1895475"/>
          <p14:tracePt t="17472" x="5014913" y="1895475"/>
          <p14:tracePt t="17482" x="5129213" y="1895475"/>
          <p14:tracePt t="17493" x="5253038" y="1895475"/>
          <p14:tracePt t="17498" x="5405438" y="1895475"/>
          <p14:tracePt t="17515" x="6010275" y="1885950"/>
          <p14:tracePt t="17532" x="6457950" y="1871663"/>
          <p14:tracePt t="17548" x="6872288" y="1871663"/>
          <p14:tracePt t="17565" x="7181850" y="1862138"/>
          <p14:tracePt t="17582" x="7339013" y="1852613"/>
          <p14:tracePt t="17598" x="7396163" y="1852613"/>
          <p14:tracePt t="17615" x="7400925" y="1852613"/>
          <p14:tracePt t="17821" x="7386638" y="1852613"/>
          <p14:tracePt t="17831" x="7343775" y="1843088"/>
          <p14:tracePt t="17835" x="7291388" y="1843088"/>
          <p14:tracePt t="17849" x="7229475" y="1838325"/>
          <p14:tracePt t="17865" x="6986588" y="1824038"/>
          <p14:tracePt t="17882" x="6757988" y="1824038"/>
          <p14:tracePt t="17898" x="6567488" y="1814513"/>
          <p14:tracePt t="17915" x="6405563" y="1814513"/>
          <p14:tracePt t="17917" x="6372225" y="1819275"/>
          <p14:tracePt t="17932" x="6334125" y="1819275"/>
          <p14:tracePt t="17948" x="6310313" y="1819275"/>
          <p14:tracePt t="17965" x="6305550" y="1819275"/>
          <p14:tracePt t="17982" x="6267450" y="1819275"/>
          <p14:tracePt t="17999" x="6243638" y="1824038"/>
          <p14:tracePt t="18015" x="6234113" y="1824038"/>
          <p14:tracePt t="18032" x="6215063" y="1824038"/>
          <p14:tracePt t="18079" x="6210300" y="1824038"/>
          <p14:tracePt t="18089" x="6191250" y="1824038"/>
          <p14:tracePt t="18099" x="6172200" y="1824038"/>
          <p14:tracePt t="18115" x="6105525" y="1833563"/>
          <p14:tracePt t="18132" x="6034088" y="1847850"/>
          <p14:tracePt t="18149" x="5957888" y="1852613"/>
          <p14:tracePt t="18152" x="5948363" y="1862138"/>
          <p14:tracePt t="18165" x="5943600" y="1862138"/>
          <p14:tracePt t="18182" x="5934075" y="1862138"/>
          <p14:tracePt t="18495" x="5938838" y="1862138"/>
          <p14:tracePt t="18506" x="5943600" y="1862138"/>
          <p14:tracePt t="18525" x="5948363" y="1862138"/>
          <p14:tracePt t="18535" x="5967413" y="1862138"/>
          <p14:tracePt t="18549" x="5995988" y="1862138"/>
          <p14:tracePt t="18567" x="6148388" y="1862138"/>
          <p14:tracePt t="18582" x="6324600" y="1862138"/>
          <p14:tracePt t="18599" x="6376988" y="1862138"/>
          <p14:tracePt t="18600" x="6429375" y="1862138"/>
          <p14:tracePt t="18616" x="6477000" y="1862138"/>
          <p14:tracePt t="18632" x="6496050" y="1862138"/>
          <p14:tracePt t="19742" x="6500813" y="1862138"/>
          <p14:tracePt t="19757" x="6505575" y="1862138"/>
          <p14:tracePt t="19767" x="6510338" y="1862138"/>
          <p14:tracePt t="19777" x="6524625" y="1862138"/>
          <p14:tracePt t="19782" x="6543675" y="1862138"/>
          <p14:tracePt t="19799" x="6586538" y="1862138"/>
          <p14:tracePt t="19816" x="6624638" y="1862138"/>
          <p14:tracePt t="19833" x="6634163" y="1862138"/>
          <p14:tracePt t="20184" x="6638925" y="1862138"/>
          <p14:tracePt t="20191" x="6667500" y="1862138"/>
          <p14:tracePt t="20201" x="6686550" y="1862138"/>
          <p14:tracePt t="20216" x="6729413" y="1852613"/>
          <p14:tracePt t="20233" x="6777038" y="1852613"/>
          <p14:tracePt t="20250" x="6819900" y="1852613"/>
          <p14:tracePt t="20266" x="6848475" y="1852613"/>
          <p14:tracePt t="20283" x="6858000" y="1852613"/>
          <p14:tracePt t="20574" x="6881813" y="1852613"/>
          <p14:tracePt t="20584" x="6938963" y="1852613"/>
          <p14:tracePt t="20594" x="7005638" y="1852613"/>
          <p14:tracePt t="20599" x="7053263" y="1852613"/>
          <p14:tracePt t="20616" x="7096125" y="1852613"/>
          <p14:tracePt t="20633" x="7143750" y="1847850"/>
          <p14:tracePt t="20649" x="7148513" y="1847850"/>
          <p14:tracePt t="21775" x="0" y="0"/>
        </p14:tracePtLst>
        <p14:tracePtLst>
          <p14:tracePt t="25069" x="3767138" y="2205038"/>
          <p14:tracePt t="25190" x="3800475" y="2200275"/>
          <p14:tracePt t="25193" x="3862388" y="2200275"/>
          <p14:tracePt t="25202" x="3943350" y="2190750"/>
          <p14:tracePt t="25218" x="4205288" y="2176463"/>
          <p14:tracePt t="25235" x="4695825" y="2176463"/>
          <p14:tracePt t="25251" x="4905375" y="2176463"/>
          <p14:tracePt t="25268" x="5434013" y="2166938"/>
          <p14:tracePt t="25285" x="5872163" y="2166938"/>
          <p14:tracePt t="25301" x="6072188" y="2166938"/>
          <p14:tracePt t="25318" x="6224588" y="2166938"/>
          <p14:tracePt t="25335" x="6353175" y="2171700"/>
          <p14:tracePt t="25338" x="6376988" y="2171700"/>
          <p14:tracePt t="25352" x="6396038" y="2176463"/>
          <p14:tracePt t="25368" x="6429375" y="2176463"/>
          <p14:tracePt t="25385" x="6453188" y="2185988"/>
          <p14:tracePt t="25402" x="6457950" y="2185988"/>
          <p14:tracePt t="25437" x="6467475" y="2185988"/>
          <p14:tracePt t="25441" x="6472238" y="2185988"/>
          <p14:tracePt t="25452" x="6481763" y="2185988"/>
          <p14:tracePt t="25468" x="6524625" y="2190750"/>
          <p14:tracePt t="25485" x="6572250" y="2190750"/>
          <p14:tracePt t="25503" x="6591300" y="2190750"/>
          <p14:tracePt t="25679" x="6581775" y="2190750"/>
          <p14:tracePt t="25689" x="6567488" y="2190750"/>
          <p14:tracePt t="25696" x="6515100" y="2190750"/>
          <p14:tracePt t="25706" x="6453188" y="2190750"/>
          <p14:tracePt t="25718" x="6238875" y="2214563"/>
          <p14:tracePt t="25735" x="5762625" y="2252663"/>
          <p14:tracePt t="25752" x="5534025" y="2286000"/>
          <p14:tracePt t="25768" x="5157788" y="2309813"/>
          <p14:tracePt t="25785" x="4271963" y="2366963"/>
          <p14:tracePt t="25802" x="3862388" y="2409825"/>
          <p14:tracePt t="25819" x="3509963" y="2433638"/>
          <p14:tracePt t="25835" x="3205163" y="2452688"/>
          <p14:tracePt t="25852" x="2943225" y="2466975"/>
          <p14:tracePt t="25868" x="2471738" y="2466975"/>
          <p14:tracePt t="25871" x="2347913" y="2466975"/>
          <p14:tracePt t="25885" x="2233613" y="2466975"/>
          <p14:tracePt t="25902" x="2043113" y="2462213"/>
          <p14:tracePt t="25905" x="1952625" y="2462213"/>
          <p14:tracePt t="25918" x="1862138" y="2462213"/>
          <p14:tracePt t="25935" x="1733550" y="2462213"/>
          <p14:tracePt t="25937" x="1671638" y="2462213"/>
          <p14:tracePt t="25952" x="1538288" y="2486025"/>
          <p14:tracePt t="25968" x="1519238" y="2486025"/>
          <p14:tracePt t="25971" x="1490663" y="2486025"/>
          <p14:tracePt t="25985" x="1476375" y="2486025"/>
          <p14:tracePt t="26002" x="1443038" y="2486025"/>
          <p14:tracePt t="26018" x="1423988" y="2486025"/>
          <p14:tracePt t="26036" x="1400175" y="2490788"/>
          <p14:tracePt t="26052" x="1366838" y="2490788"/>
          <p14:tracePt t="26069" x="1333500" y="2490788"/>
          <p14:tracePt t="26085" x="1319213" y="2490788"/>
          <p14:tracePt t="26102" x="1285875" y="2490788"/>
          <p14:tracePt t="26118" x="1266825" y="2490788"/>
          <p14:tracePt t="26135" x="1252538" y="2490788"/>
          <p14:tracePt t="26138" x="1233488" y="2495550"/>
          <p14:tracePt t="26152" x="1209675" y="2495550"/>
          <p14:tracePt t="26168" x="1119188" y="2514600"/>
          <p14:tracePt t="26185" x="1042988" y="2524125"/>
          <p14:tracePt t="26188" x="1000125" y="2524125"/>
          <p14:tracePt t="26202" x="923925" y="2528888"/>
          <p14:tracePt t="26219" x="890588" y="2538413"/>
          <p14:tracePt t="26235" x="871538" y="2538413"/>
          <p14:tracePt t="26238" x="847725" y="2538413"/>
          <p14:tracePt t="26252" x="833438" y="2543175"/>
          <p14:tracePt t="26269" x="823913" y="2543175"/>
          <p14:tracePt t="26799" x="828675" y="2543175"/>
          <p14:tracePt t="26809" x="852488" y="2543175"/>
          <p14:tracePt t="26819" x="900113" y="2543175"/>
          <p14:tracePt t="26822" x="976313" y="2543175"/>
          <p14:tracePt t="26835" x="1066800" y="2543175"/>
          <p14:tracePt t="26852" x="1295400" y="2538413"/>
          <p14:tracePt t="26869" x="1438275" y="2528888"/>
          <p14:tracePt t="26885" x="1481138" y="2528888"/>
          <p14:tracePt t="26902" x="1485900" y="2528888"/>
          <p14:tracePt t="27061" x="1481138" y="2528888"/>
          <p14:tracePt t="27067" x="1471613" y="2528888"/>
          <p14:tracePt t="27077" x="1462088" y="2538413"/>
          <p14:tracePt t="27086" x="1433513" y="2595563"/>
          <p14:tracePt t="27103" x="1381125" y="2857500"/>
          <p14:tracePt t="27119" x="1352550" y="3024188"/>
          <p14:tracePt t="27123" x="1328738" y="3128963"/>
          <p14:tracePt t="27136" x="1309688" y="3219450"/>
          <p14:tracePt t="27152" x="1281113" y="3352800"/>
          <p14:tracePt t="27169" x="1247775" y="3438525"/>
          <p14:tracePt t="27186" x="1243013" y="3452813"/>
          <p14:tracePt t="27381" x="1252538" y="3452813"/>
          <p14:tracePt t="27387" x="1304925" y="3452813"/>
          <p14:tracePt t="27398" x="1481138" y="3476625"/>
          <p14:tracePt t="27402" x="1857375" y="3524250"/>
          <p14:tracePt t="27419" x="3067050" y="3681413"/>
          <p14:tracePt t="27436" x="4891088" y="3910013"/>
          <p14:tracePt t="27452" x="6015038" y="4029075"/>
          <p14:tracePt t="27469" x="6705600" y="4076700"/>
          <p14:tracePt t="27486" x="6972300" y="4105275"/>
          <p14:tracePt t="27502" x="7005638" y="4105275"/>
          <p14:tracePt t="27778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 err="1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Zeo</a:t>
            </a:r>
            <a:r>
              <a:rPr lang="en-US" altLang="ko-KR" sz="3000" b="1" dirty="0" smtClean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++ Execution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"/>
          </p:nvPr>
        </p:nvSpPr>
        <p:spPr>
          <a:xfrm>
            <a:off x="159488" y="1132369"/>
            <a:ext cx="8567546" cy="398719"/>
          </a:xfrm>
        </p:spPr>
        <p:txBody>
          <a:bodyPr/>
          <a:lstStyle/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Now that 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Zeo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++ is compiled, we can take an input file of any porous material and obtain the geometric properties. 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E.g.</a:t>
            </a: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$ ./network –ha –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vol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 1.2 1.2 50000 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ABW.cssr</a:t>
            </a:r>
            <a:endParaRPr lang="en-US" altLang="ko-KR" sz="20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details behind </a:t>
            </a:r>
            <a:r>
              <a:rPr lang="en-US" altLang="ko-KR" sz="20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Zeo</a:t>
            </a:r>
            <a:r>
              <a:rPr lang="en-US" altLang="ko-KR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++ can be read from the online manual. 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73734"/>
            <a:ext cx="4027121" cy="36318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477" y="3073734"/>
            <a:ext cx="4929523" cy="170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69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39"/>
    </mc:Choice>
    <mc:Fallback xmlns="">
      <p:transition spd="slow" advTm="34439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4817" x="5186363" y="2343150"/>
          <p14:tracePt t="4879" x="5148263" y="2305050"/>
          <p14:tracePt t="4928" x="4662488" y="2095500"/>
          <p14:tracePt t="4937" x="4572000" y="2076450"/>
          <p14:tracePt t="4954" x="4429125" y="2057400"/>
          <p14:tracePt t="4970" x="4262438" y="2047875"/>
          <p14:tracePt t="4988" x="4133850" y="2047875"/>
          <p14:tracePt t="5004" x="4081463" y="2047875"/>
          <p14:tracePt t="5021" x="3976688" y="2047875"/>
          <p14:tracePt t="5037" x="3943350" y="2047875"/>
          <p14:tracePt t="5054" x="3890963" y="2071688"/>
          <p14:tracePt t="5070" x="3848100" y="2090738"/>
          <p14:tracePt t="5088" x="3843338" y="2090738"/>
          <p14:tracePt t="5115" x="3843338" y="2095500"/>
          <p14:tracePt t="5131" x="3843338" y="2109788"/>
          <p14:tracePt t="5143" x="3843338" y="2147888"/>
          <p14:tracePt t="5154" x="3843338" y="2224088"/>
          <p14:tracePt t="5170" x="3843338" y="2328863"/>
          <p14:tracePt t="5187" x="3867150" y="2443163"/>
          <p14:tracePt t="5204" x="3976688" y="2676525"/>
          <p14:tracePt t="5220" x="4043363" y="2786063"/>
          <p14:tracePt t="5238" x="4100513" y="2843213"/>
          <p14:tracePt t="5254" x="4143375" y="2871788"/>
          <p14:tracePt t="5270" x="4186238" y="2900363"/>
          <p14:tracePt t="5287" x="4257675" y="2919413"/>
          <p14:tracePt t="5291" x="4324350" y="2919413"/>
          <p14:tracePt t="5304" x="4352925" y="2919413"/>
          <p14:tracePt t="5320" x="4429125" y="2919413"/>
          <p14:tracePt t="5337" x="4567238" y="2919413"/>
          <p14:tracePt t="5354" x="4829175" y="2867025"/>
          <p14:tracePt t="5357" x="4924425" y="2833688"/>
          <p14:tracePt t="5370" x="5029200" y="2805113"/>
          <p14:tracePt t="5387" x="5172075" y="2752725"/>
          <p14:tracePt t="5404" x="5272088" y="2719388"/>
          <p14:tracePt t="5421" x="5357813" y="2686050"/>
          <p14:tracePt t="5423" x="5376863" y="2676525"/>
          <p14:tracePt t="5438" x="5386388" y="2667000"/>
          <p14:tracePt t="5454" x="5405438" y="2647950"/>
          <p14:tracePt t="5456" x="5410200" y="2643188"/>
          <p14:tracePt t="5471" x="5410200" y="2628900"/>
          <p14:tracePt t="5487" x="5434013" y="2586038"/>
          <p14:tracePt t="5489" x="5438775" y="2557463"/>
          <p14:tracePt t="5504" x="5448300" y="2476500"/>
          <p14:tracePt t="5520" x="5448300" y="2395538"/>
          <p14:tracePt t="5537" x="5448300" y="2366963"/>
          <p14:tracePt t="5554" x="5391150" y="2228850"/>
          <p14:tracePt t="5570" x="5353050" y="2176463"/>
          <p14:tracePt t="5587" x="5295900" y="2128838"/>
          <p14:tracePt t="5604" x="5186363" y="2062163"/>
          <p14:tracePt t="5620" x="5062538" y="2024063"/>
          <p14:tracePt t="5637" x="4895850" y="1995488"/>
          <p14:tracePt t="5654" x="4614863" y="1971675"/>
          <p14:tracePt t="5656" x="4500563" y="1962150"/>
          <p14:tracePt t="5670" x="4400550" y="1962150"/>
          <p14:tracePt t="5687" x="4233863" y="1962150"/>
          <p14:tracePt t="5704" x="4138613" y="1966913"/>
          <p14:tracePt t="5721" x="4052888" y="1990725"/>
          <p14:tracePt t="5723" x="4038600" y="1995488"/>
          <p14:tracePt t="5737" x="4024313" y="2005013"/>
          <p14:tracePt t="5754" x="4010025" y="2019300"/>
          <p14:tracePt t="5771" x="3967163" y="2105025"/>
          <p14:tracePt t="5787" x="3895725" y="2233613"/>
          <p14:tracePt t="5804" x="3881438" y="2295525"/>
          <p14:tracePt t="5820" x="3881438" y="2400300"/>
          <p14:tracePt t="5837" x="3881438" y="2476500"/>
          <p14:tracePt t="5854" x="3900488" y="2547938"/>
          <p14:tracePt t="5871" x="3933825" y="2609850"/>
          <p14:tracePt t="5887" x="3967163" y="2647950"/>
          <p14:tracePt t="5904" x="4010025" y="2676525"/>
          <p14:tracePt t="5921" x="4081463" y="2705100"/>
          <p14:tracePt t="5937" x="4229100" y="2757488"/>
          <p14:tracePt t="5955" x="4448175" y="2757488"/>
          <p14:tracePt t="5970" x="4524375" y="2757488"/>
          <p14:tracePt t="5987" x="4748213" y="2747963"/>
          <p14:tracePt t="6004" x="4957763" y="2719388"/>
          <p14:tracePt t="6021" x="5053013" y="2714625"/>
          <p14:tracePt t="6037" x="5114925" y="2695575"/>
          <p14:tracePt t="6054" x="5129213" y="2695575"/>
          <p14:tracePt t="6058" x="5133975" y="2690813"/>
          <p14:tracePt t="6600" x="0" y="0"/>
        </p14:tracePtLst>
        <p14:tracePtLst>
          <p14:tracePt t="13049" x="323850" y="2528888"/>
          <p14:tracePt t="13169" x="328613" y="2528888"/>
          <p14:tracePt t="13261" x="338138" y="2528888"/>
          <p14:tracePt t="13271" x="366713" y="2528888"/>
          <p14:tracePt t="13274" x="404813" y="2524125"/>
          <p14:tracePt t="13290" x="457200" y="2524125"/>
          <p14:tracePt t="13307" x="585788" y="2514600"/>
          <p14:tracePt t="13324" x="809625" y="2495550"/>
          <p14:tracePt t="13340" x="971550" y="2495550"/>
          <p14:tracePt t="13357" x="1019175" y="2495550"/>
          <p14:tracePt t="13374" x="1042988" y="2490788"/>
          <p14:tracePt t="13376" x="1062038" y="2490788"/>
          <p14:tracePt t="13392" x="1066800" y="2490788"/>
          <p14:tracePt t="13987" x="1062038" y="2490788"/>
          <p14:tracePt t="13997" x="1057275" y="2490788"/>
          <p14:tracePt t="14003" x="1052513" y="2490788"/>
          <p14:tracePt t="14013" x="1047750" y="2490788"/>
          <p14:tracePt t="14026" x="1038225" y="2490788"/>
          <p14:tracePt t="14089" x="1033463" y="2490788"/>
          <p14:tracePt t="14099" x="1028700" y="2490788"/>
          <p14:tracePt t="14107" x="1023938" y="2490788"/>
          <p14:tracePt t="14124" x="1019175" y="2490788"/>
          <p14:tracePt t="14145" x="1014413" y="2490788"/>
          <p14:tracePt t="15571" x="1000125" y="2495550"/>
          <p14:tracePt t="15583" x="981075" y="2495550"/>
          <p14:tracePt t="15591" x="966788" y="2505075"/>
          <p14:tracePt t="15608" x="933450" y="2509838"/>
          <p14:tracePt t="15625" x="900113" y="2509838"/>
          <p14:tracePt t="15628" x="890588" y="2514600"/>
          <p14:tracePt t="15641" x="876300" y="2514600"/>
          <p14:tracePt t="15658" x="871538" y="2524125"/>
          <p14:tracePt t="15797" x="866775" y="2524125"/>
          <p14:tracePt t="15806" x="862013" y="2524125"/>
          <p14:tracePt t="15819" x="857250" y="2524125"/>
          <p14:tracePt t="15829" x="852488" y="2524125"/>
          <p14:tracePt t="15882" x="842963" y="2524125"/>
          <p14:tracePt t="16054" x="847725" y="2524125"/>
          <p14:tracePt t="16105" x="852488" y="2524125"/>
          <p14:tracePt t="16155" x="866775" y="2524125"/>
          <p14:tracePt t="16165" x="904875" y="2524125"/>
          <p14:tracePt t="16175" x="957263" y="2524125"/>
          <p14:tracePt t="16191" x="1114425" y="2533650"/>
          <p14:tracePt t="16208" x="1290638" y="2533650"/>
          <p14:tracePt t="16210" x="1390650" y="2543175"/>
          <p14:tracePt t="16225" x="1481138" y="2543175"/>
          <p14:tracePt t="16241" x="1624013" y="2543175"/>
          <p14:tracePt t="16258" x="1633538" y="2543175"/>
          <p14:tracePt t="16807" x="1643063" y="2543175"/>
          <p14:tracePt t="16817" x="1657350" y="2538413"/>
          <p14:tracePt t="16825" x="1662113" y="2538413"/>
          <p14:tracePt t="16842" x="1724025" y="2524125"/>
          <p14:tracePt t="16858" x="1833563" y="2500313"/>
          <p14:tracePt t="16875" x="1914525" y="2481263"/>
          <p14:tracePt t="16892" x="1924050" y="2476500"/>
          <p14:tracePt t="17401" x="1933575" y="2476500"/>
          <p14:tracePt t="17417" x="1933575" y="2471738"/>
          <p14:tracePt t="17473" x="1938338" y="2471738"/>
          <p14:tracePt t="17483" x="1943100" y="2471738"/>
          <p14:tracePt t="17494" x="1947863" y="2471738"/>
          <p14:tracePt t="17509" x="1966913" y="2466975"/>
          <p14:tracePt t="17525" x="1966913" y="2462213"/>
          <p14:tracePt t="17542" x="1971675" y="2462213"/>
          <p14:tracePt t="17594" x="1976438" y="2462213"/>
          <p14:tracePt t="17603" x="1981200" y="2462213"/>
          <p14:tracePt t="17695" x="1985963" y="2462213"/>
          <p14:tracePt t="17769" x="1990725" y="2462213"/>
          <p14:tracePt t="17940" x="1995488" y="2462213"/>
          <p14:tracePt t="17950" x="2014538" y="2466975"/>
          <p14:tracePt t="17961" x="2066925" y="2495550"/>
          <p14:tracePt t="17976" x="2166938" y="2547938"/>
          <p14:tracePt t="17992" x="2195513" y="2552700"/>
          <p14:tracePt t="18009" x="2200275" y="2552700"/>
          <p14:tracePt t="18025" x="2224088" y="2571750"/>
          <p14:tracePt t="18042" x="2324100" y="2652713"/>
          <p14:tracePt t="18059" x="2414588" y="2738438"/>
          <p14:tracePt t="18075" x="2438400" y="2757488"/>
          <p14:tracePt t="18092" x="2476500" y="2786063"/>
          <p14:tracePt t="18367" x="2471738" y="2781300"/>
          <p14:tracePt t="18370" x="2471738" y="2776538"/>
          <p14:tracePt t="18381" x="2466975" y="2767013"/>
          <p14:tracePt t="18392" x="2452688" y="2743200"/>
          <p14:tracePt t="18409" x="2428875" y="2681288"/>
          <p14:tracePt t="18426" x="2381250" y="2605088"/>
          <p14:tracePt t="18443" x="2376488" y="2590800"/>
          <p14:tracePt t="18461" x="2376488" y="2586038"/>
          <p14:tracePt t="18592" x="2371725" y="2586038"/>
          <p14:tracePt t="18602" x="2366963" y="2586038"/>
          <p14:tracePt t="18855" x="2371725" y="2586038"/>
          <p14:tracePt t="18865" x="2400300" y="2586038"/>
          <p14:tracePt t="18871" x="2428875" y="2586038"/>
          <p14:tracePt t="18883" x="2447925" y="2586038"/>
          <p14:tracePt t="18893" x="2457450" y="2586038"/>
          <p14:tracePt t="18909" x="2466975" y="2586038"/>
          <p14:tracePt t="18926" x="2476500" y="2581275"/>
          <p14:tracePt t="18942" x="2495550" y="2581275"/>
          <p14:tracePt t="18959" x="2505075" y="2581275"/>
          <p14:tracePt t="18976" x="2514600" y="2581275"/>
          <p14:tracePt t="18993" x="2528888" y="2576513"/>
          <p14:tracePt t="19009" x="2571750" y="2562225"/>
          <p14:tracePt t="19026" x="2643188" y="2547938"/>
          <p14:tracePt t="19042" x="2690813" y="2547938"/>
          <p14:tracePt t="19059" x="2738438" y="2533650"/>
          <p14:tracePt t="19076" x="2800350" y="2519363"/>
          <p14:tracePt t="19093" x="2828925" y="2519363"/>
          <p14:tracePt t="19095" x="2847975" y="2505075"/>
          <p14:tracePt t="19109" x="2852738" y="2505075"/>
          <p14:tracePt t="19126" x="2857500" y="2505075"/>
          <p14:tracePt t="19159" x="2867025" y="2505075"/>
          <p14:tracePt t="19179" x="2871788" y="2505075"/>
          <p14:tracePt t="19201" x="2876550" y="2505075"/>
          <p14:tracePt t="19220" x="2876550" y="2500313"/>
          <p14:tracePt t="19241" x="2881313" y="2500313"/>
          <p14:tracePt t="19321" x="2886075" y="2500313"/>
          <p14:tracePt t="19580" x="2905125" y="2500313"/>
          <p14:tracePt t="19589" x="2976563" y="2490788"/>
          <p14:tracePt t="19593" x="3024188" y="2490788"/>
          <p14:tracePt t="19610" x="3076575" y="2490788"/>
          <p14:tracePt t="19626" x="3114675" y="2490788"/>
          <p14:tracePt t="19643" x="3138488" y="2481263"/>
          <p14:tracePt t="19661" x="3157538" y="2481263"/>
          <p14:tracePt t="19855" x="3157538" y="2476500"/>
          <p14:tracePt t="20057" x="3162300" y="2476500"/>
          <p14:tracePt t="20069" x="3195638" y="2476500"/>
          <p14:tracePt t="20077" x="3262313" y="2481263"/>
          <p14:tracePt t="20093" x="3376613" y="2481263"/>
          <p14:tracePt t="20110" x="3448050" y="2481263"/>
          <p14:tracePt t="20126" x="3533775" y="2481263"/>
          <p14:tracePt t="20143" x="3605213" y="2481263"/>
          <p14:tracePt t="20160" x="3633788" y="2481263"/>
          <p14:tracePt t="20176" x="3652838" y="2481263"/>
          <p14:tracePt t="20179" x="3657600" y="2481263"/>
          <p14:tracePt t="20193" x="3662363" y="2481263"/>
          <p14:tracePt t="20980" x="0" y="0"/>
        </p14:tracePtLst>
        <p14:tracePtLst>
          <p14:tracePt t="21979" x="3333750" y="3957638"/>
          <p14:tracePt t="22075" x="2376488" y="3652838"/>
          <p14:tracePt t="22192" x="1100138" y="4033838"/>
          <p14:tracePt t="22306" x="1385888" y="5534025"/>
          <p14:tracePt t="22423" x="2724150" y="5591175"/>
          <p14:tracePt t="22528" x="3190875" y="5014913"/>
          <p14:tracePt t="22634" x="2876550" y="4572000"/>
          <p14:tracePt t="22744" x="2581275" y="4448175"/>
          <p14:tracePt t="22747" x="2562225" y="4443413"/>
          <p14:tracePt t="22821" x="2447925" y="4414838"/>
          <p14:tracePt t="22861" x="2366963" y="4395788"/>
          <p14:tracePt t="22900" x="2305050" y="4376738"/>
          <p14:tracePt t="22940" x="2209800" y="4357688"/>
          <p14:tracePt t="22977" x="2162175" y="4348163"/>
          <p14:tracePt t="23016" x="2147888" y="4343400"/>
          <p14:tracePt t="23833" x="2143125" y="4343400"/>
          <p14:tracePt t="24972" x="2143125" y="4338638"/>
          <p14:tracePt t="25006" x="1919288" y="4171950"/>
          <p14:tracePt t="25044" x="1571625" y="3943350"/>
          <p14:tracePt t="25115" x="1262063" y="3719513"/>
          <p14:tracePt t="25117" x="1228725" y="3700463"/>
          <p14:tracePt t="25190" x="971550" y="3586163"/>
          <p14:tracePt t="25266" x="766763" y="3571875"/>
          <p14:tracePt t="25306" x="685800" y="3576638"/>
          <p14:tracePt t="25307" x="685800" y="3581400"/>
          <p14:tracePt t="25345" x="633413" y="3629025"/>
          <p14:tracePt t="25382" x="590550" y="3681413"/>
          <p14:tracePt t="26044" x="0" y="0"/>
        </p14:tracePtLst>
        <p14:tracePtLst>
          <p14:tracePt t="31713" x="2328863" y="3933825"/>
          <p14:tracePt t="31795" x="2205038" y="3862388"/>
          <p14:tracePt t="31877" x="1033463" y="3676650"/>
          <p14:tracePt t="31879" x="919163" y="3676650"/>
          <p14:tracePt t="31950" x="652463" y="3871913"/>
          <p14:tracePt t="32023" x="395288" y="4429125"/>
          <p14:tracePt t="32026" x="376238" y="4510088"/>
          <p14:tracePt t="32096" x="481013" y="5295900"/>
          <p14:tracePt t="32201" x="1071563" y="5853113"/>
          <p14:tracePt t="32203" x="1152525" y="5895975"/>
          <p14:tracePt t="32309" x="2500313" y="6043613"/>
          <p14:tracePt t="32417" x="3567113" y="5505450"/>
          <p14:tracePt t="32524" x="3586163" y="5300663"/>
          <p14:tracePt t="32598" x="3590925" y="5300663"/>
          <p14:tracePt t="33128" x="0" y="0"/>
        </p14:tracePtLst>
      </p14:laserTraceLst>
    </p:ext>
  </p:extLs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118506</TotalTime>
  <Words>1252</Words>
  <Application>Microsoft Office PowerPoint</Application>
  <PresentationFormat>화면 슬라이드 쇼(4:3)</PresentationFormat>
  <Paragraphs>241</Paragraphs>
  <Slides>20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ＭＳ Ｐゴシック</vt:lpstr>
      <vt:lpstr>Dotum</vt:lpstr>
      <vt:lpstr>Dotum</vt:lpstr>
      <vt:lpstr>맑은 고딕</vt:lpstr>
      <vt:lpstr>Arial</vt:lpstr>
      <vt:lpstr>Bookman Old Style</vt:lpstr>
      <vt:lpstr>Calibri</vt:lpstr>
      <vt:lpstr>Gill Sans MT</vt:lpstr>
      <vt:lpstr>Verdana</vt:lpstr>
      <vt:lpstr>Wingdings</vt:lpstr>
      <vt:lpstr>Wingdings 3</vt:lpstr>
      <vt:lpstr>Origin</vt:lpstr>
      <vt:lpstr>PowerPoint 프레젠테이션</vt:lpstr>
      <vt:lpstr>Revisiting the Porous Materials</vt:lpstr>
      <vt:lpstr>Pores – Importance for Material Properties</vt:lpstr>
      <vt:lpstr>Geometrical Analysis of Pores</vt:lpstr>
      <vt:lpstr>Zeo++</vt:lpstr>
      <vt:lpstr>Zeo++: Pore Volume</vt:lpstr>
      <vt:lpstr>Zeo++: Surface Area</vt:lpstr>
      <vt:lpstr>Zeo++ Download and Compile</vt:lpstr>
      <vt:lpstr>Zeo++ Execution</vt:lpstr>
      <vt:lpstr>Zeo++ Output File</vt:lpstr>
      <vt:lpstr>Zeo++ Output File: Aggregates</vt:lpstr>
      <vt:lpstr>Zeo++ vs Simulation (Classical GCMC/Quantum)</vt:lpstr>
      <vt:lpstr>Different Representation of Porous Materials</vt:lpstr>
      <vt:lpstr>Topology for Different MOFs</vt:lpstr>
      <vt:lpstr>Topology for Different MOFs</vt:lpstr>
      <vt:lpstr>Representation for MOFs</vt:lpstr>
      <vt:lpstr>Methane Uptake</vt:lpstr>
      <vt:lpstr>MOF Methane Uptake: GCMC Approach</vt:lpstr>
      <vt:lpstr>MOF Methane Uptake: Machine Learning Approach</vt:lpstr>
      <vt:lpstr>MOF Methane Uptake: Machine Learning Approach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JAHules</dc:creator>
  <cp:lastModifiedBy>Windows 사용자</cp:lastModifiedBy>
  <cp:revision>1782</cp:revision>
  <cp:lastPrinted>2010-08-03T22:47:09Z</cp:lastPrinted>
  <dcterms:created xsi:type="dcterms:W3CDTF">2011-12-05T18:51:13Z</dcterms:created>
  <dcterms:modified xsi:type="dcterms:W3CDTF">2021-08-11T04:08:37Z</dcterms:modified>
</cp:coreProperties>
</file>